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813" r:id="rId5"/>
  </p:sldMasterIdLst>
  <p:notesMasterIdLst>
    <p:notesMasterId r:id="rId36"/>
  </p:notesMasterIdLst>
  <p:handoutMasterIdLst>
    <p:handoutMasterId r:id="rId37"/>
  </p:handoutMasterIdLst>
  <p:sldIdLst>
    <p:sldId id="380" r:id="rId6"/>
    <p:sldId id="381" r:id="rId7"/>
    <p:sldId id="382" r:id="rId8"/>
    <p:sldId id="386" r:id="rId9"/>
    <p:sldId id="387" r:id="rId10"/>
    <p:sldId id="388" r:id="rId11"/>
    <p:sldId id="401" r:id="rId12"/>
    <p:sldId id="402" r:id="rId13"/>
    <p:sldId id="404" r:id="rId14"/>
    <p:sldId id="405" r:id="rId15"/>
    <p:sldId id="406" r:id="rId16"/>
    <p:sldId id="407" r:id="rId17"/>
    <p:sldId id="409" r:id="rId18"/>
    <p:sldId id="418" r:id="rId19"/>
    <p:sldId id="419" r:id="rId20"/>
    <p:sldId id="420" r:id="rId21"/>
    <p:sldId id="421" r:id="rId22"/>
    <p:sldId id="422" r:id="rId23"/>
    <p:sldId id="423" r:id="rId24"/>
    <p:sldId id="424" r:id="rId25"/>
    <p:sldId id="425" r:id="rId26"/>
    <p:sldId id="392" r:id="rId27"/>
    <p:sldId id="414" r:id="rId28"/>
    <p:sldId id="413" r:id="rId29"/>
    <p:sldId id="410" r:id="rId30"/>
    <p:sldId id="411" r:id="rId31"/>
    <p:sldId id="412" r:id="rId32"/>
    <p:sldId id="415" r:id="rId33"/>
    <p:sldId id="416" r:id="rId34"/>
    <p:sldId id="417" r:id="rId35"/>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cadémie" id="{0B896E98-F45E-4768-8620-EDDF394BE181}">
          <p14:sldIdLst>
            <p14:sldId id="380"/>
            <p14:sldId id="381"/>
            <p14:sldId id="382"/>
            <p14:sldId id="386"/>
            <p14:sldId id="387"/>
            <p14:sldId id="388"/>
            <p14:sldId id="401"/>
            <p14:sldId id="402"/>
            <p14:sldId id="404"/>
            <p14:sldId id="405"/>
            <p14:sldId id="406"/>
            <p14:sldId id="407"/>
            <p14:sldId id="409"/>
            <p14:sldId id="418"/>
            <p14:sldId id="419"/>
            <p14:sldId id="420"/>
            <p14:sldId id="421"/>
            <p14:sldId id="422"/>
            <p14:sldId id="423"/>
            <p14:sldId id="424"/>
            <p14:sldId id="425"/>
            <p14:sldId id="392"/>
            <p14:sldId id="414"/>
            <p14:sldId id="413"/>
            <p14:sldId id="410"/>
            <p14:sldId id="411"/>
            <p14:sldId id="412"/>
            <p14:sldId id="415"/>
            <p14:sldId id="416"/>
            <p14:sldId id="417"/>
          </p14:sldIdLst>
        </p14:section>
        <p14:section name="Section sans titre" id="{517F88E1-11F5-4782-9CF6-5F5D1903B5B9}">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guerillot" initials="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E75"/>
    <a:srgbClr val="FC8B46"/>
    <a:srgbClr val="AFC3E6"/>
    <a:srgbClr val="000091"/>
    <a:srgbClr val="2ADEC0"/>
    <a:srgbClr val="D776A4"/>
    <a:srgbClr val="2734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7"/>
    <p:restoredTop sz="94364" autoAdjust="0"/>
  </p:normalViewPr>
  <p:slideViewPr>
    <p:cSldViewPr showGuides="1">
      <p:cViewPr varScale="1">
        <p:scale>
          <a:sx n="92" d="100"/>
          <a:sy n="92" d="100"/>
        </p:scale>
        <p:origin x="672" y="7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D:\FIL\FIL%202022-2023\020623_Bilan%20FIL%202022-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FIL\FIL%202022-2023\020623_Bilan%20FIL%202022-20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FIL\FIL%202022-2023\020623_Bilan%20FIL%202022-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panoux.in.ac-creteil.fr\jtartes\.ftp\dafor\STAGES\Cong&#233;s_formation_professionnelle\CFP%202023\STATS%2022-23%20CFP%20ET%20CPF%20POUR%20CS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panoux.in.ac-creteil.fr\jtartes\.ftp\dafor\STAGES\Cong&#233;s_formation_professionnelle\CFP%202023\STATS%2022-23%20CFP%20ET%20CPF%20POUR%20CS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panoux.in.ac-creteil.fr\jtartes\.ftp\dafor\STAGES\Cong&#233;s_formation_professionnelle\CFP%202023\STATS%2022-23%20CFP%20ET%20CPF%20POUR%20CS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panoux.in.ac-creteil.fr\jtartes\.ftp\dafor\STAGES\Cong&#233;s_formation_professionnelle\CFP%202023\STATS%2022-23%20CFP%20ET%20CPF%20POUR%20CS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panoux.in.ac-creteil.fr\jtartes\.ftp\dafor\STAGES\Cong&#233;s_formation_professionnelle\CFP%202023\STATS%2022-23%20CFP%20ET%20CPF%20POUR%20CS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panoux.in.ac-creteil.fr\jtartes\.ftp\dafor\STAGES\Cong&#233;s_formation_professionnelle\CFP%202023\STATS%2022-23%20CFP%20ET%20CPF%20POUR%20CS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[020623_Bilan FIL 2022-2023.xlsx]Global par dep!Tableau croisé dynamique11</c:name>
    <c:fmtId val="6"/>
  </c:pivotSource>
  <c:chart>
    <c:title>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ivotFmts>
      <c:pivotFmt>
        <c:idx val="0"/>
        <c:dLbl>
          <c:idx val="0"/>
          <c:dLblPos val="bestFit"/>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outerShdw blurRad="254000" sx="102000" sy="102000" algn="ctr" rotWithShape="0">
              <a:prstClr val="black">
                <a:alpha val="20000"/>
              </a:prstClr>
            </a:outerShdw>
          </a:effectLst>
        </c:spPr>
      </c:pivotFmt>
      <c:pivotFmt>
        <c:idx val="3"/>
        <c:spPr>
          <a:solidFill>
            <a:schemeClr val="accent1"/>
          </a:solidFill>
          <a:ln>
            <a:noFill/>
          </a:ln>
          <a:effectLst>
            <a:outerShdw blurRad="254000" sx="102000" sy="102000" algn="ctr" rotWithShape="0">
              <a:prstClr val="black">
                <a:alpha val="20000"/>
              </a:prstClr>
            </a:outerShdw>
          </a:effectLst>
        </c:spPr>
      </c:pivotFmt>
      <c:pivotFmt>
        <c:idx val="4"/>
        <c:spPr>
          <a:solidFill>
            <a:schemeClr val="accent1"/>
          </a:solidFill>
          <a:ln>
            <a:noFill/>
          </a:ln>
          <a:effectLst>
            <a:outerShdw blurRad="254000" sx="102000" sy="102000" algn="ctr" rotWithShape="0">
              <a:prstClr val="black">
                <a:alpha val="20000"/>
              </a:prstClr>
            </a:outerShdw>
          </a:effectLst>
        </c:spPr>
      </c:pivotFmt>
      <c:pivotFmt>
        <c:idx val="5"/>
        <c:spPr>
          <a:solidFill>
            <a:schemeClr val="accent1"/>
          </a:solidFill>
          <a:ln>
            <a:noFill/>
          </a:ln>
          <a:effectLst>
            <a:outerShdw blurRad="254000" sx="102000" sy="102000" algn="ctr" rotWithShape="0">
              <a:prstClr val="black">
                <a:alpha val="20000"/>
              </a:prstClr>
            </a:outerShdw>
          </a:effectLst>
        </c:spPr>
      </c:pivotFmt>
      <c:pivotFmt>
        <c:idx val="6"/>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1"/>
          <c:showBubbleSize val="0"/>
          <c:extLst>
            <c:ext xmlns:c15="http://schemas.microsoft.com/office/drawing/2012/chart" uri="{CE6537A1-D6FC-4f65-9D91-7224C49458BB}"/>
          </c:extLst>
        </c:dLbl>
      </c:pivotFmt>
      <c:pivotFmt>
        <c:idx val="7"/>
        <c:spPr>
          <a:solidFill>
            <a:schemeClr val="accent1"/>
          </a:solidFill>
          <a:ln>
            <a:noFill/>
          </a:ln>
          <a:effectLst>
            <a:outerShdw blurRad="254000" sx="102000" sy="102000" algn="ctr" rotWithShape="0">
              <a:prstClr val="black">
                <a:alpha val="20000"/>
              </a:prstClr>
            </a:outerShdw>
          </a:effectLst>
        </c:spPr>
      </c:pivotFmt>
      <c:pivotFmt>
        <c:idx val="8"/>
        <c:spPr>
          <a:solidFill>
            <a:schemeClr val="accent1"/>
          </a:solidFill>
          <a:ln>
            <a:noFill/>
          </a:ln>
          <a:effectLst>
            <a:outerShdw blurRad="254000" sx="102000" sy="102000" algn="ctr" rotWithShape="0">
              <a:prstClr val="black">
                <a:alpha val="20000"/>
              </a:prstClr>
            </a:outerShdw>
          </a:effectLst>
        </c:spPr>
      </c:pivotFmt>
      <c:pivotFmt>
        <c:idx val="9"/>
        <c:spPr>
          <a:solidFill>
            <a:schemeClr val="accent1"/>
          </a:solidFill>
          <a:ln>
            <a:noFill/>
          </a:ln>
          <a:effectLst>
            <a:outerShdw blurRad="254000" sx="102000" sy="102000" algn="ctr" rotWithShape="0">
              <a:prstClr val="black">
                <a:alpha val="20000"/>
              </a:prstClr>
            </a:outerShdw>
          </a:effectLst>
        </c:spPr>
      </c:pivotFmt>
      <c:pivotFmt>
        <c:idx val="10"/>
        <c:spPr>
          <a:solidFill>
            <a:schemeClr val="accent1"/>
          </a:solidFill>
          <a:ln>
            <a:noFill/>
          </a:ln>
          <a:effectLst>
            <a:outerShdw blurRad="254000" sx="102000" sy="102000" algn="ctr" rotWithShape="0">
              <a:prstClr val="black">
                <a:alpha val="20000"/>
              </a:prstClr>
            </a:outerShdw>
          </a:effectLst>
        </c:spPr>
      </c:pivotFmt>
      <c:pivotFmt>
        <c:idx val="11"/>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1"/>
          <c:showBubbleSize val="0"/>
          <c:extLst>
            <c:ext xmlns:c15="http://schemas.microsoft.com/office/drawing/2012/chart" uri="{CE6537A1-D6FC-4f65-9D91-7224C49458BB}"/>
          </c:extLst>
        </c:dLbl>
      </c:pivotFmt>
      <c:pivotFmt>
        <c:idx val="12"/>
        <c:spPr>
          <a:solidFill>
            <a:schemeClr val="accent1"/>
          </a:solidFill>
          <a:ln>
            <a:noFill/>
          </a:ln>
          <a:effectLst>
            <a:outerShdw blurRad="254000" sx="102000" sy="102000" algn="ctr" rotWithShape="0">
              <a:prstClr val="black">
                <a:alpha val="20000"/>
              </a:prstClr>
            </a:outerShdw>
          </a:effectLst>
        </c:spPr>
      </c:pivotFmt>
      <c:pivotFmt>
        <c:idx val="13"/>
        <c:spPr>
          <a:solidFill>
            <a:schemeClr val="accent1"/>
          </a:solidFill>
          <a:ln>
            <a:noFill/>
          </a:ln>
          <a:effectLst>
            <a:outerShdw blurRad="254000" sx="102000" sy="102000" algn="ctr" rotWithShape="0">
              <a:prstClr val="black">
                <a:alpha val="20000"/>
              </a:prstClr>
            </a:outerShdw>
          </a:effectLst>
        </c:spPr>
      </c:pivotFmt>
      <c:pivotFmt>
        <c:idx val="14"/>
        <c:spPr>
          <a:solidFill>
            <a:schemeClr val="accent1"/>
          </a:solidFill>
          <a:ln>
            <a:noFill/>
          </a:ln>
          <a:effectLst>
            <a:outerShdw blurRad="254000" sx="102000" sy="102000" algn="ctr" rotWithShape="0">
              <a:prstClr val="black">
                <a:alpha val="20000"/>
              </a:prstClr>
            </a:outerShdw>
          </a:effectLst>
        </c:spPr>
      </c:pivotFmt>
      <c:pivotFmt>
        <c:idx val="15"/>
        <c:spPr>
          <a:solidFill>
            <a:schemeClr val="accent1"/>
          </a:solidFill>
          <a:ln>
            <a:noFill/>
          </a:ln>
          <a:effectLst>
            <a:outerShdw blurRad="254000" sx="102000" sy="102000" algn="ctr" rotWithShape="0">
              <a:prstClr val="black">
                <a:alpha val="20000"/>
              </a:prstClr>
            </a:outerShdw>
          </a:effectLst>
        </c:spPr>
      </c:pivotFmt>
    </c:pivotFmts>
    <c:plotArea>
      <c:layout/>
      <c:pieChart>
        <c:varyColors val="1"/>
        <c:ser>
          <c:idx val="0"/>
          <c:order val="0"/>
          <c:tx>
            <c:strRef>
              <c:f>'Global par dep'!$B$3</c:f>
              <c:strCache>
                <c:ptCount val="1"/>
                <c:pt idx="0">
                  <c:v>Total</c:v>
                </c:pt>
              </c:strCache>
            </c:strRef>
          </c:tx>
          <c:dPt>
            <c:idx val="0"/>
            <c:bubble3D val="0"/>
            <c:spPr>
              <a:solidFill>
                <a:srgbClr val="E37FB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08D-46E5-B8E5-B44C9F48A288}"/>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08D-46E5-B8E5-B44C9F48A288}"/>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08D-46E5-B8E5-B44C9F48A288}"/>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08D-46E5-B8E5-B44C9F48A288}"/>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'Global par dep'!$A$4:$A$8</c:f>
              <c:strCache>
                <c:ptCount val="4"/>
                <c:pt idx="0">
                  <c:v>77</c:v>
                </c:pt>
                <c:pt idx="1">
                  <c:v>93</c:v>
                </c:pt>
                <c:pt idx="2">
                  <c:v>94</c:v>
                </c:pt>
                <c:pt idx="3">
                  <c:v>(vide)</c:v>
                </c:pt>
              </c:strCache>
            </c:strRef>
          </c:cat>
          <c:val>
            <c:numRef>
              <c:f>'Global par dep'!$B$4:$B$8</c:f>
              <c:numCache>
                <c:formatCode>General</c:formatCode>
                <c:ptCount val="4"/>
                <c:pt idx="0">
                  <c:v>70</c:v>
                </c:pt>
                <c:pt idx="1">
                  <c:v>62</c:v>
                </c:pt>
                <c:pt idx="2">
                  <c:v>52</c:v>
                </c:pt>
              </c:numCache>
            </c:numRef>
          </c:val>
          <c:extLst>
            <c:ext xmlns:c16="http://schemas.microsoft.com/office/drawing/2014/chart" uri="{C3380CC4-5D6E-409C-BE32-E72D297353CC}">
              <c16:uniqueId val="{00000008-F08D-46E5-B8E5-B44C9F48A288}"/>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egendEntry>
        <c:idx val="3"/>
        <c:delete val="1"/>
      </c:legendEntry>
      <c:layout>
        <c:manualLayout>
          <c:xMode val="edge"/>
          <c:yMode val="edge"/>
          <c:x val="0.82070778652668419"/>
          <c:y val="0.27755067074948964"/>
          <c:w val="0.10429221347331584"/>
          <c:h val="0.3185097696121318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[020623_Bilan FIL 2022-2023.xlsx]NB de demandes par durée!Tableau croisé dynamique8</c:name>
    <c:fmtId val="8"/>
  </c:pivotSource>
  <c:chart>
    <c:autoTitleDeleted val="0"/>
    <c:pivotFmts>
      <c:pivotFmt>
        <c:idx val="0"/>
      </c:pivotFmt>
      <c:pivotFmt>
        <c:idx val="1"/>
      </c:pivotFmt>
      <c:pivotFmt>
        <c:idx val="2"/>
      </c:pivotFmt>
      <c:pivotFmt>
        <c:idx val="3"/>
      </c:pivotFmt>
      <c:pivotFmt>
        <c:idx val="4"/>
      </c:pivotFmt>
      <c:pivotFmt>
        <c:idx val="5"/>
      </c:pivotFmt>
      <c:pivotFmt>
        <c:idx val="6"/>
      </c:pivotFmt>
      <c:pivotFmt>
        <c:idx val="7"/>
        <c:dLbl>
          <c:idx val="0"/>
          <c:dLblPos val="inEnd"/>
          <c:showLegendKey val="0"/>
          <c:showVal val="1"/>
          <c:showCatName val="0"/>
          <c:showSerName val="0"/>
          <c:showPercent val="0"/>
          <c:showBubbleSize val="0"/>
          <c:extLst>
            <c:ext xmlns:c15="http://schemas.microsoft.com/office/drawing/2012/chart" uri="{CE6537A1-D6FC-4f65-9D91-7224C49458BB}"/>
          </c:extLst>
        </c:dLbl>
      </c:pivotFmt>
      <c:pivotFmt>
        <c:idx val="8"/>
        <c:dLbl>
          <c:idx val="0"/>
          <c:dLblPos val="inEnd"/>
          <c:showLegendKey val="0"/>
          <c:showVal val="1"/>
          <c:showCatName val="0"/>
          <c:showSerName val="0"/>
          <c:showPercent val="0"/>
          <c:showBubbleSize val="0"/>
          <c:extLst>
            <c:ext xmlns:c15="http://schemas.microsoft.com/office/drawing/2012/chart" uri="{CE6537A1-D6FC-4f65-9D91-7224C49458BB}"/>
          </c:extLst>
        </c:dLbl>
      </c:pivotFmt>
      <c:pivotFmt>
        <c:idx val="9"/>
        <c:dLbl>
          <c:idx val="0"/>
          <c:dLblPos val="inEnd"/>
          <c:showLegendKey val="0"/>
          <c:showVal val="1"/>
          <c:showCatName val="0"/>
          <c:showSerName val="0"/>
          <c:showPercent val="0"/>
          <c:showBubbleSize val="0"/>
          <c:extLst>
            <c:ext xmlns:c15="http://schemas.microsoft.com/office/drawing/2012/chart" uri="{CE6537A1-D6FC-4f65-9D91-7224C49458BB}"/>
          </c:extLst>
        </c:dLbl>
      </c:pivotFmt>
      <c:pivotFmt>
        <c:idx val="10"/>
        <c:dLbl>
          <c:idx val="0"/>
          <c:dLblPos val="inEnd"/>
          <c:showLegendKey val="0"/>
          <c:showVal val="1"/>
          <c:showCatName val="0"/>
          <c:showSerName val="0"/>
          <c:showPercent val="0"/>
          <c:showBubbleSize val="0"/>
          <c:extLst>
            <c:ext xmlns:c15="http://schemas.microsoft.com/office/drawing/2012/chart" uri="{CE6537A1-D6FC-4f65-9D91-7224C49458BB}"/>
          </c:extLst>
        </c:dLbl>
      </c:pivotFmt>
      <c:pivotFmt>
        <c:idx val="11"/>
        <c:dLbl>
          <c:idx val="0"/>
          <c:dLblPos val="inEnd"/>
          <c:showLegendKey val="0"/>
          <c:showVal val="1"/>
          <c:showCatName val="0"/>
          <c:showSerName val="0"/>
          <c:showPercent val="0"/>
          <c:showBubbleSize val="0"/>
          <c:extLst>
            <c:ext xmlns:c15="http://schemas.microsoft.com/office/drawing/2012/chart" uri="{CE6537A1-D6FC-4f65-9D91-7224C49458BB}"/>
          </c:extLst>
        </c:dLbl>
      </c:pivotFmt>
      <c:pivotFmt>
        <c:idx val="12"/>
        <c:dLbl>
          <c:idx val="0"/>
          <c:dLblPos val="inEnd"/>
          <c:showLegendKey val="0"/>
          <c:showVal val="1"/>
          <c:showCatName val="0"/>
          <c:showSerName val="0"/>
          <c:showPercent val="0"/>
          <c:showBubbleSize val="0"/>
          <c:extLst>
            <c:ext xmlns:c15="http://schemas.microsoft.com/office/drawing/2012/chart" uri="{CE6537A1-D6FC-4f65-9D91-7224C49458BB}"/>
          </c:extLst>
        </c:dLbl>
      </c:pivotFmt>
      <c:pivotFmt>
        <c:idx val="13"/>
        <c:dLbl>
          <c:idx val="0"/>
          <c:dLblPos val="inEnd"/>
          <c:showLegendKey val="0"/>
          <c:showVal val="1"/>
          <c:showCatName val="0"/>
          <c:showSerName val="0"/>
          <c:showPercent val="0"/>
          <c:showBubbleSize val="0"/>
          <c:extLst>
            <c:ext xmlns:c15="http://schemas.microsoft.com/office/drawing/2012/chart" uri="{CE6537A1-D6FC-4f65-9D91-7224C49458BB}"/>
          </c:extLst>
        </c:dLbl>
      </c:pivotFmt>
      <c:pivotFmt>
        <c:idx val="1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1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1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1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1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1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circle"/>
          <c:size val="6"/>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12700">
              <a:solidFill>
                <a:schemeClr val="lt2"/>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2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2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2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2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2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2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2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2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2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2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3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in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7.6469816272965882E-2"/>
          <c:y val="0.14216871851757559"/>
          <c:w val="0.66380796150481192"/>
          <c:h val="0.75067992944299977"/>
        </c:manualLayout>
      </c:layout>
      <c:barChart>
        <c:barDir val="col"/>
        <c:grouping val="clustered"/>
        <c:varyColors val="0"/>
        <c:ser>
          <c:idx val="3"/>
          <c:order val="0"/>
          <c:tx>
            <c:strRef>
              <c:f>'NB de demandes par durée'!$B$3:$B$4</c:f>
              <c:strCache>
                <c:ptCount val="1"/>
                <c:pt idx="0">
                  <c:v>12</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'NB de demandes par durée'!$A$5</c:f>
              <c:strCache>
                <c:ptCount val="1"/>
                <c:pt idx="0">
                  <c:v>Total</c:v>
                </c:pt>
              </c:strCache>
            </c:strRef>
          </c:cat>
          <c:val>
            <c:numRef>
              <c:f>'NB de demandes par durée'!$B$5</c:f>
              <c:numCache>
                <c:formatCode>General</c:formatCode>
                <c:ptCount val="1"/>
                <c:pt idx="0">
                  <c:v>1</c:v>
                </c:pt>
              </c:numCache>
            </c:numRef>
          </c:val>
          <c:extLst>
            <c:ext xmlns:c16="http://schemas.microsoft.com/office/drawing/2014/chart" uri="{C3380CC4-5D6E-409C-BE32-E72D297353CC}">
              <c16:uniqueId val="{00000003-F8CC-4E6F-BF6A-C1CE0CFC0F89}"/>
            </c:ext>
          </c:extLst>
        </c:ser>
        <c:ser>
          <c:idx val="0"/>
          <c:order val="1"/>
          <c:tx>
            <c:strRef>
              <c:f>'NB de demandes par durée'!$C$3:$C$4</c:f>
              <c:strCache>
                <c:ptCount val="1"/>
                <c:pt idx="0">
                  <c:v>14</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'NB de demandes par durée'!$A$5</c:f>
              <c:strCache>
                <c:ptCount val="1"/>
                <c:pt idx="0">
                  <c:v>Total</c:v>
                </c:pt>
              </c:strCache>
            </c:strRef>
          </c:cat>
          <c:val>
            <c:numRef>
              <c:f>'NB de demandes par durée'!$C$5</c:f>
              <c:numCache>
                <c:formatCode>General</c:formatCode>
                <c:ptCount val="1"/>
                <c:pt idx="0">
                  <c:v>1</c:v>
                </c:pt>
              </c:numCache>
            </c:numRef>
          </c:val>
          <c:extLst>
            <c:ext xmlns:c16="http://schemas.microsoft.com/office/drawing/2014/chart" uri="{C3380CC4-5D6E-409C-BE32-E72D297353CC}">
              <c16:uniqueId val="{00000005-F8CC-4E6F-BF6A-C1CE0CFC0F89}"/>
            </c:ext>
          </c:extLst>
        </c:ser>
        <c:ser>
          <c:idx val="1"/>
          <c:order val="2"/>
          <c:tx>
            <c:strRef>
              <c:f>'NB de demandes par durée'!$D$3:$D$4</c:f>
              <c:strCache>
                <c:ptCount val="1"/>
                <c:pt idx="0">
                  <c:v>18</c:v>
                </c:pt>
              </c:strCache>
            </c:strRef>
          </c:tx>
          <c:spPr>
            <a:solidFill>
              <a:srgbClr val="6ABEC0"/>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'NB de demandes par durée'!$A$5</c:f>
              <c:strCache>
                <c:ptCount val="1"/>
                <c:pt idx="0">
                  <c:v>Total</c:v>
                </c:pt>
              </c:strCache>
            </c:strRef>
          </c:cat>
          <c:val>
            <c:numRef>
              <c:f>'NB de demandes par durée'!$D$5</c:f>
              <c:numCache>
                <c:formatCode>General</c:formatCode>
                <c:ptCount val="1"/>
                <c:pt idx="0">
                  <c:v>28</c:v>
                </c:pt>
              </c:numCache>
            </c:numRef>
          </c:val>
          <c:extLst>
            <c:ext xmlns:c16="http://schemas.microsoft.com/office/drawing/2014/chart" uri="{C3380CC4-5D6E-409C-BE32-E72D297353CC}">
              <c16:uniqueId val="{00000006-F8CC-4E6F-BF6A-C1CE0CFC0F89}"/>
            </c:ext>
          </c:extLst>
        </c:ser>
        <c:ser>
          <c:idx val="2"/>
          <c:order val="3"/>
          <c:tx>
            <c:strRef>
              <c:f>'NB de demandes par durée'!$E$3:$E$4</c:f>
              <c:strCache>
                <c:ptCount val="1"/>
                <c:pt idx="0">
                  <c:v>3</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Pt>
            <c:idx val="0"/>
            <c:invertIfNegative val="0"/>
            <c:bubble3D val="0"/>
            <c:spPr>
              <a:solidFill>
                <a:srgbClr val="FEC901"/>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F8CC-4E6F-BF6A-C1CE0CFC0F8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'NB de demandes par durée'!$A$5</c:f>
              <c:strCache>
                <c:ptCount val="1"/>
                <c:pt idx="0">
                  <c:v>Total</c:v>
                </c:pt>
              </c:strCache>
            </c:strRef>
          </c:cat>
          <c:val>
            <c:numRef>
              <c:f>'NB de demandes par durée'!$E$5</c:f>
              <c:numCache>
                <c:formatCode>General</c:formatCode>
                <c:ptCount val="1"/>
                <c:pt idx="0">
                  <c:v>48</c:v>
                </c:pt>
              </c:numCache>
            </c:numRef>
          </c:val>
          <c:extLst>
            <c:ext xmlns:c16="http://schemas.microsoft.com/office/drawing/2014/chart" uri="{C3380CC4-5D6E-409C-BE32-E72D297353CC}">
              <c16:uniqueId val="{00000007-F8CC-4E6F-BF6A-C1CE0CFC0F89}"/>
            </c:ext>
          </c:extLst>
        </c:ser>
        <c:ser>
          <c:idx val="4"/>
          <c:order val="4"/>
          <c:tx>
            <c:strRef>
              <c:f>'NB de demandes par durée'!$F$3:$F$4</c:f>
              <c:strCache>
                <c:ptCount val="1"/>
                <c:pt idx="0">
                  <c:v>6</c:v>
                </c:pt>
              </c:strCache>
            </c:strRef>
          </c:tx>
          <c:spPr>
            <a:solidFill>
              <a:srgbClr val="0070C0"/>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'NB de demandes par durée'!$A$5</c:f>
              <c:strCache>
                <c:ptCount val="1"/>
                <c:pt idx="0">
                  <c:v>Total</c:v>
                </c:pt>
              </c:strCache>
            </c:strRef>
          </c:cat>
          <c:val>
            <c:numRef>
              <c:f>'NB de demandes par durée'!$F$5</c:f>
              <c:numCache>
                <c:formatCode>General</c:formatCode>
                <c:ptCount val="1"/>
                <c:pt idx="0">
                  <c:v>106</c:v>
                </c:pt>
              </c:numCache>
            </c:numRef>
          </c:val>
          <c:extLst>
            <c:ext xmlns:c16="http://schemas.microsoft.com/office/drawing/2014/chart" uri="{C3380CC4-5D6E-409C-BE32-E72D297353CC}">
              <c16:uniqueId val="{00000008-F8CC-4E6F-BF6A-C1CE0CFC0F89}"/>
            </c:ext>
          </c:extLst>
        </c:ser>
        <c:dLbls>
          <c:dLblPos val="outEnd"/>
          <c:showLegendKey val="0"/>
          <c:showVal val="1"/>
          <c:showCatName val="0"/>
          <c:showSerName val="0"/>
          <c:showPercent val="0"/>
          <c:showBubbleSize val="0"/>
        </c:dLbls>
        <c:gapWidth val="100"/>
        <c:overlap val="-24"/>
        <c:axId val="1320295327"/>
        <c:axId val="1320299487"/>
      </c:barChart>
      <c:catAx>
        <c:axId val="1320295327"/>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1320299487"/>
        <c:crosses val="autoZero"/>
        <c:auto val="1"/>
        <c:lblAlgn val="ctr"/>
        <c:lblOffset val="100"/>
        <c:noMultiLvlLbl val="0"/>
      </c:catAx>
      <c:valAx>
        <c:axId val="1320299487"/>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1320295327"/>
        <c:crosses val="autoZero"/>
        <c:crossBetween val="between"/>
      </c:valAx>
      <c:spPr>
        <a:noFill/>
        <a:ln w="25400">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[020623_Bilan FIL 2022-2023.xlsx]Global par prescripteurs!Tableau croisé dynamique3</c:name>
    <c:fmtId val="7"/>
  </c:pivotSource>
  <c:chart>
    <c:autoTitleDeleted val="1"/>
    <c:pivotFmts>
      <c:pivotFmt>
        <c:idx val="0"/>
      </c:pivotFmt>
      <c:pivotFmt>
        <c:idx val="1"/>
      </c:pivotFmt>
      <c:pivotFmt>
        <c:idx val="2"/>
      </c:pivotFmt>
      <c:pivotFmt>
        <c:idx val="3"/>
        <c:spPr>
          <a:solidFill>
            <a:schemeClr val="accent2"/>
          </a:solidFill>
          <a:ln>
            <a:noFill/>
          </a:ln>
          <a:effectLst/>
        </c:spPr>
        <c:marker>
          <c:symbol val="none"/>
        </c:marker>
      </c:pivotFmt>
      <c:pivotFmt>
        <c:idx val="4"/>
        <c:spPr>
          <a:solidFill>
            <a:schemeClr val="accent2"/>
          </a:solidFill>
          <a:ln>
            <a:noFill/>
          </a:ln>
          <a:effectLst/>
        </c:spPr>
        <c:marker>
          <c:symbol val="none"/>
        </c:marker>
      </c:pivotFmt>
      <c:pivotFmt>
        <c:idx val="5"/>
        <c:spPr>
          <a:solidFill>
            <a:schemeClr val="accent2"/>
          </a:solidFill>
          <a:ln>
            <a:noFill/>
          </a:ln>
          <a:effectLst/>
        </c:spPr>
        <c:marker>
          <c:symbol val="none"/>
        </c:marker>
      </c:pivotFmt>
    </c:pivotFmts>
    <c:plotArea>
      <c:layout/>
      <c:barChart>
        <c:barDir val="col"/>
        <c:grouping val="clustered"/>
        <c:varyColors val="0"/>
        <c:ser>
          <c:idx val="0"/>
          <c:order val="0"/>
          <c:tx>
            <c:strRef>
              <c:f>'Global par prescripteurs'!$E$2</c:f>
              <c:strCache>
                <c:ptCount val="1"/>
                <c:pt idx="0">
                  <c:v>Total</c:v>
                </c:pt>
              </c:strCache>
            </c:strRef>
          </c:tx>
          <c:spPr>
            <a:solidFill>
              <a:schemeClr val="accent2"/>
            </a:solidFill>
            <a:ln>
              <a:noFill/>
            </a:ln>
            <a:effectLst/>
          </c:spPr>
          <c:invertIfNegative val="0"/>
          <c:cat>
            <c:strRef>
              <c:f>'Global par prescripteurs'!$D$3:$D$25</c:f>
              <c:strCache>
                <c:ptCount val="22"/>
                <c:pt idx="0">
                  <c:v>1DG-</c:v>
                </c:pt>
                <c:pt idx="1">
                  <c:v>ACA-</c:v>
                </c:pt>
                <c:pt idx="2">
                  <c:v>BCR-</c:v>
                </c:pt>
                <c:pt idx="3">
                  <c:v>CPP-</c:v>
                </c:pt>
                <c:pt idx="4">
                  <c:v>EAC-</c:v>
                </c:pt>
                <c:pt idx="5">
                  <c:v>EAL-</c:v>
                </c:pt>
                <c:pt idx="6">
                  <c:v>EAS-</c:v>
                </c:pt>
                <c:pt idx="7">
                  <c:v>EDD-</c:v>
                </c:pt>
                <c:pt idx="8">
                  <c:v>EFG-</c:v>
                </c:pt>
                <c:pt idx="9">
                  <c:v>EGA-</c:v>
                </c:pt>
                <c:pt idx="10">
                  <c:v>EMI-</c:v>
                </c:pt>
                <c:pt idx="11">
                  <c:v>EPS-</c:v>
                </c:pt>
                <c:pt idx="12">
                  <c:v>HAR-</c:v>
                </c:pt>
                <c:pt idx="13">
                  <c:v>INC-</c:v>
                </c:pt>
                <c:pt idx="14">
                  <c:v>LET-</c:v>
                </c:pt>
                <c:pt idx="15">
                  <c:v>MAG-</c:v>
                </c:pt>
                <c:pt idx="16">
                  <c:v>MDL-</c:v>
                </c:pt>
                <c:pt idx="17">
                  <c:v>SIO-</c:v>
                </c:pt>
                <c:pt idx="18">
                  <c:v>SST-</c:v>
                </c:pt>
                <c:pt idx="19">
                  <c:v>SVT-</c:v>
                </c:pt>
                <c:pt idx="20">
                  <c:v>TVP-</c:v>
                </c:pt>
                <c:pt idx="21">
                  <c:v>VDR-</c:v>
                </c:pt>
              </c:strCache>
            </c:strRef>
          </c:cat>
          <c:val>
            <c:numRef>
              <c:f>'Global par prescripteurs'!$E$3:$E$25</c:f>
              <c:numCache>
                <c:formatCode>General</c:formatCode>
                <c:ptCount val="22"/>
                <c:pt idx="0">
                  <c:v>1</c:v>
                </c:pt>
                <c:pt idx="1">
                  <c:v>2</c:v>
                </c:pt>
                <c:pt idx="2">
                  <c:v>13</c:v>
                </c:pt>
                <c:pt idx="3">
                  <c:v>65</c:v>
                </c:pt>
                <c:pt idx="4">
                  <c:v>13</c:v>
                </c:pt>
                <c:pt idx="5">
                  <c:v>9</c:v>
                </c:pt>
                <c:pt idx="6">
                  <c:v>11</c:v>
                </c:pt>
                <c:pt idx="7">
                  <c:v>2</c:v>
                </c:pt>
                <c:pt idx="8">
                  <c:v>4</c:v>
                </c:pt>
                <c:pt idx="9">
                  <c:v>2</c:v>
                </c:pt>
                <c:pt idx="10">
                  <c:v>1</c:v>
                </c:pt>
                <c:pt idx="11">
                  <c:v>2</c:v>
                </c:pt>
                <c:pt idx="12">
                  <c:v>2</c:v>
                </c:pt>
                <c:pt idx="13">
                  <c:v>35</c:v>
                </c:pt>
                <c:pt idx="14">
                  <c:v>1</c:v>
                </c:pt>
                <c:pt idx="15">
                  <c:v>4</c:v>
                </c:pt>
                <c:pt idx="16">
                  <c:v>3</c:v>
                </c:pt>
                <c:pt idx="17">
                  <c:v>19</c:v>
                </c:pt>
                <c:pt idx="18">
                  <c:v>3</c:v>
                </c:pt>
                <c:pt idx="19">
                  <c:v>3</c:v>
                </c:pt>
                <c:pt idx="20">
                  <c:v>1</c:v>
                </c:pt>
                <c:pt idx="21">
                  <c:v>2</c:v>
                </c:pt>
              </c:numCache>
            </c:numRef>
          </c:val>
          <c:extLst>
            <c:ext xmlns:c16="http://schemas.microsoft.com/office/drawing/2014/chart" uri="{C3380CC4-5D6E-409C-BE32-E72D297353CC}">
              <c16:uniqueId val="{00000000-FBAB-4472-B3CE-784485A5F74D}"/>
            </c:ext>
          </c:extLst>
        </c:ser>
        <c:dLbls>
          <c:showLegendKey val="0"/>
          <c:showVal val="0"/>
          <c:showCatName val="0"/>
          <c:showSerName val="0"/>
          <c:showPercent val="0"/>
          <c:showBubbleSize val="0"/>
        </c:dLbls>
        <c:gapWidth val="219"/>
        <c:overlap val="-27"/>
        <c:axId val="1129120415"/>
        <c:axId val="1129121247"/>
      </c:barChart>
      <c:catAx>
        <c:axId val="1129120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29121247"/>
        <c:crosses val="autoZero"/>
        <c:auto val="1"/>
        <c:lblAlgn val="ctr"/>
        <c:lblOffset val="100"/>
        <c:noMultiLvlLbl val="0"/>
      </c:catAx>
      <c:valAx>
        <c:axId val="11291212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29120415"/>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6"/>
    </mc:Choice>
    <mc:Fallback>
      <c:style val="6"/>
    </mc:Fallback>
  </mc:AlternateContent>
  <c:chart>
    <c:title>
      <c:layout>
        <c:manualLayout>
          <c:xMode val="edge"/>
          <c:yMode val="edge"/>
          <c:x val="0.1913333333333333"/>
          <c:y val="4.629629629629629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'[STATS 22-23 CFP ET CPF POUR CSA.xlsx]CFP 22-23'!$F$7</c:f>
              <c:strCache>
                <c:ptCount val="1"/>
                <c:pt idx="0">
                  <c:v>Taux de satisfaction/demandes éligibles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'[STATS 22-23 CFP ET CPF POUR CSA.xlsx]CFP 22-23'!$A$8:$A$10</c:f>
              <c:strCache>
                <c:ptCount val="3"/>
                <c:pt idx="0">
                  <c:v>2021-2022</c:v>
                </c:pt>
                <c:pt idx="1">
                  <c:v>2022-2023</c:v>
                </c:pt>
                <c:pt idx="2">
                  <c:v>2023-2024</c:v>
                </c:pt>
              </c:strCache>
            </c:strRef>
          </c:cat>
          <c:val>
            <c:numRef>
              <c:f>'[STATS 22-23 CFP ET CPF POUR CSA.xlsx]CFP 22-23'!$F$8:$F$10</c:f>
              <c:numCache>
                <c:formatCode>0%</c:formatCode>
                <c:ptCount val="3"/>
                <c:pt idx="0">
                  <c:v>0.3971119133574007</c:v>
                </c:pt>
                <c:pt idx="1">
                  <c:v>0.36129032258064514</c:v>
                </c:pt>
                <c:pt idx="2">
                  <c:v>0.41129032258064518</c:v>
                </c:pt>
              </c:numCache>
            </c:numRef>
          </c:val>
          <c:smooth val="0"/>
          <c:extLst>
            <c:ext xmlns:c16="http://schemas.microsoft.com/office/drawing/2014/chart" uri="{C3380CC4-5D6E-409C-BE32-E72D297353CC}">
              <c16:uniqueId val="{00000000-1B62-4EEF-9A7C-29AD992CAB08}"/>
            </c:ext>
          </c:extLst>
        </c:ser>
        <c:dLbls>
          <c:showLegendKey val="0"/>
          <c:showVal val="0"/>
          <c:showCatName val="0"/>
          <c:showSerName val="0"/>
          <c:showPercent val="0"/>
          <c:showBubbleSize val="0"/>
        </c:dLbls>
        <c:marker val="1"/>
        <c:smooth val="0"/>
        <c:axId val="341446623"/>
        <c:axId val="341449535"/>
      </c:lineChart>
      <c:catAx>
        <c:axId val="341446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41449535"/>
        <c:crosses val="autoZero"/>
        <c:auto val="1"/>
        <c:lblAlgn val="ctr"/>
        <c:lblOffset val="100"/>
        <c:noMultiLvlLbl val="0"/>
      </c:catAx>
      <c:valAx>
        <c:axId val="341449535"/>
        <c:scaling>
          <c:orientation val="minMax"/>
          <c:max val="0.5"/>
          <c:min val="0.2"/>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414466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Taux de satisfaction par catégories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'[STATS 22-23 CFP ET CPF POUR CSA.xlsx]CFP 22-23'!$V$8</c:f>
              <c:strCache>
                <c:ptCount val="1"/>
                <c:pt idx="0">
                  <c:v>Femmes</c:v>
                </c:pt>
              </c:strCache>
            </c:strRef>
          </c:tx>
          <c:spPr>
            <a:solidFill>
              <a:schemeClr val="accent3">
                <a:lumMod val="40000"/>
                <a:lumOff val="6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'[STATS 22-23 CFP ET CPF POUR CSA.xlsx]CFP 22-23'!$I$9:$I$16</c:f>
              <c:strCache>
                <c:ptCount val="8"/>
                <c:pt idx="0">
                  <c:v>PERDIR</c:v>
                </c:pt>
                <c:pt idx="1">
                  <c:v>Certifiés</c:v>
                </c:pt>
                <c:pt idx="2">
                  <c:v>Agrégés</c:v>
                </c:pt>
                <c:pt idx="3">
                  <c:v>PLP</c:v>
                </c:pt>
                <c:pt idx="4">
                  <c:v>CPE</c:v>
                </c:pt>
                <c:pt idx="5">
                  <c:v>PSY-EN</c:v>
                </c:pt>
                <c:pt idx="6">
                  <c:v>AESH</c:v>
                </c:pt>
                <c:pt idx="7">
                  <c:v>ATSS</c:v>
                </c:pt>
              </c:strCache>
            </c:strRef>
          </c:cat>
          <c:val>
            <c:numRef>
              <c:f>'[STATS 22-23 CFP ET CPF POUR CSA.xlsx]CFP 22-23'!$V$9:$V$16</c:f>
              <c:numCache>
                <c:formatCode>0%</c:formatCode>
                <c:ptCount val="8"/>
                <c:pt idx="0">
                  <c:v>1</c:v>
                </c:pt>
                <c:pt idx="1">
                  <c:v>0.33333333333333331</c:v>
                </c:pt>
                <c:pt idx="2">
                  <c:v>0.52380952380952384</c:v>
                </c:pt>
                <c:pt idx="3">
                  <c:v>0.44444444444444442</c:v>
                </c:pt>
                <c:pt idx="4">
                  <c:v>1</c:v>
                </c:pt>
                <c:pt idx="5">
                  <c:v>0.66666666666666663</c:v>
                </c:pt>
                <c:pt idx="6">
                  <c:v>1</c:v>
                </c:pt>
                <c:pt idx="7">
                  <c:v>1</c:v>
                </c:pt>
              </c:numCache>
            </c:numRef>
          </c:val>
          <c:extLst>
            <c:ext xmlns:c16="http://schemas.microsoft.com/office/drawing/2014/chart" uri="{C3380CC4-5D6E-409C-BE32-E72D297353CC}">
              <c16:uniqueId val="{00000000-56C9-401D-B318-D91AB7127A88}"/>
            </c:ext>
          </c:extLst>
        </c:ser>
        <c:ser>
          <c:idx val="1"/>
          <c:order val="1"/>
          <c:tx>
            <c:strRef>
              <c:f>'[STATS 22-23 CFP ET CPF POUR CSA.xlsx]CFP 22-23'!$W$8</c:f>
              <c:strCache>
                <c:ptCount val="1"/>
                <c:pt idx="0">
                  <c:v>Hommes</c:v>
                </c:pt>
              </c:strCache>
            </c:strRef>
          </c:tx>
          <c:spPr>
            <a:solidFill>
              <a:srgbClr val="92D05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'[STATS 22-23 CFP ET CPF POUR CSA.xlsx]CFP 22-23'!$I$9:$I$16</c:f>
              <c:strCache>
                <c:ptCount val="8"/>
                <c:pt idx="0">
                  <c:v>PERDIR</c:v>
                </c:pt>
                <c:pt idx="1">
                  <c:v>Certifiés</c:v>
                </c:pt>
                <c:pt idx="2">
                  <c:v>Agrégés</c:v>
                </c:pt>
                <c:pt idx="3">
                  <c:v>PLP</c:v>
                </c:pt>
                <c:pt idx="4">
                  <c:v>CPE</c:v>
                </c:pt>
                <c:pt idx="5">
                  <c:v>PSY-EN</c:v>
                </c:pt>
                <c:pt idx="6">
                  <c:v>AESH</c:v>
                </c:pt>
                <c:pt idx="7">
                  <c:v>ATSS</c:v>
                </c:pt>
              </c:strCache>
            </c:strRef>
          </c:cat>
          <c:val>
            <c:numRef>
              <c:f>'[STATS 22-23 CFP ET CPF POUR CSA.xlsx]CFP 22-23'!$W$9:$W$16</c:f>
              <c:numCache>
                <c:formatCode>0%</c:formatCode>
                <c:ptCount val="8"/>
                <c:pt idx="1">
                  <c:v>0.33333333333333331</c:v>
                </c:pt>
                <c:pt idx="2">
                  <c:v>0.7142857142857143</c:v>
                </c:pt>
                <c:pt idx="3">
                  <c:v>0.33333333333333331</c:v>
                </c:pt>
              </c:numCache>
            </c:numRef>
          </c:val>
          <c:extLst>
            <c:ext xmlns:c16="http://schemas.microsoft.com/office/drawing/2014/chart" uri="{C3380CC4-5D6E-409C-BE32-E72D297353CC}">
              <c16:uniqueId val="{00000001-56C9-401D-B318-D91AB7127A88}"/>
            </c:ext>
          </c:extLst>
        </c:ser>
        <c:ser>
          <c:idx val="2"/>
          <c:order val="2"/>
          <c:tx>
            <c:strRef>
              <c:f>'[STATS 22-23 CFP ET CPF POUR CSA.xlsx]CFP 22-23'!$X$8</c:f>
              <c:strCache>
                <c:ptCount val="1"/>
                <c:pt idx="0">
                  <c:v>Ensemble</c:v>
                </c:pt>
              </c:strCache>
            </c:strRef>
          </c:tx>
          <c:spPr>
            <a:solidFill>
              <a:schemeClr val="accent2">
                <a:lumMod val="20000"/>
                <a:lumOff val="8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'[STATS 22-23 CFP ET CPF POUR CSA.xlsx]CFP 22-23'!$I$9:$I$16</c:f>
              <c:strCache>
                <c:ptCount val="8"/>
                <c:pt idx="0">
                  <c:v>PERDIR</c:v>
                </c:pt>
                <c:pt idx="1">
                  <c:v>Certifiés</c:v>
                </c:pt>
                <c:pt idx="2">
                  <c:v>Agrégés</c:v>
                </c:pt>
                <c:pt idx="3">
                  <c:v>PLP</c:v>
                </c:pt>
                <c:pt idx="4">
                  <c:v>CPE</c:v>
                </c:pt>
                <c:pt idx="5">
                  <c:v>PSY-EN</c:v>
                </c:pt>
                <c:pt idx="6">
                  <c:v>AESH</c:v>
                </c:pt>
                <c:pt idx="7">
                  <c:v>ATSS</c:v>
                </c:pt>
              </c:strCache>
            </c:strRef>
          </c:cat>
          <c:val>
            <c:numRef>
              <c:f>'[STATS 22-23 CFP ET CPF POUR CSA.xlsx]CFP 22-23'!$X$9:$X$16</c:f>
              <c:numCache>
                <c:formatCode>0%</c:formatCode>
                <c:ptCount val="8"/>
                <c:pt idx="0">
                  <c:v>1</c:v>
                </c:pt>
                <c:pt idx="1">
                  <c:v>0.33333333333333331</c:v>
                </c:pt>
                <c:pt idx="2">
                  <c:v>0.5714285714285714</c:v>
                </c:pt>
                <c:pt idx="3">
                  <c:v>0.41666666666666669</c:v>
                </c:pt>
                <c:pt idx="4">
                  <c:v>1</c:v>
                </c:pt>
                <c:pt idx="5">
                  <c:v>0.66666666666666663</c:v>
                </c:pt>
                <c:pt idx="6">
                  <c:v>1</c:v>
                </c:pt>
                <c:pt idx="7">
                  <c:v>1</c:v>
                </c:pt>
              </c:numCache>
            </c:numRef>
          </c:val>
          <c:extLst>
            <c:ext xmlns:c16="http://schemas.microsoft.com/office/drawing/2014/chart" uri="{C3380CC4-5D6E-409C-BE32-E72D297353CC}">
              <c16:uniqueId val="{00000002-56C9-401D-B318-D91AB7127A88}"/>
            </c:ext>
          </c:extLst>
        </c:ser>
        <c:dLbls>
          <c:showLegendKey val="0"/>
          <c:showVal val="1"/>
          <c:showCatName val="0"/>
          <c:showSerName val="0"/>
          <c:showPercent val="0"/>
          <c:showBubbleSize val="0"/>
        </c:dLbls>
        <c:gapWidth val="150"/>
        <c:shape val="box"/>
        <c:axId val="347996543"/>
        <c:axId val="347996127"/>
        <c:axId val="0"/>
      </c:bar3DChart>
      <c:catAx>
        <c:axId val="34799654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47996127"/>
        <c:crosses val="autoZero"/>
        <c:auto val="1"/>
        <c:lblAlgn val="ctr"/>
        <c:lblOffset val="100"/>
        <c:noMultiLvlLbl val="0"/>
      </c:catAx>
      <c:valAx>
        <c:axId val="3479961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4799654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Taux de satisfaction par groupe et genre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'[STATS 22-23 CFP ET CPF POUR CSA.xlsx]CFP 22-23'!$AM$23</c:f>
              <c:strCache>
                <c:ptCount val="1"/>
                <c:pt idx="0">
                  <c:v>Femmes</c:v>
                </c:pt>
              </c:strCache>
            </c:strRef>
          </c:tx>
          <c:spPr>
            <a:solidFill>
              <a:schemeClr val="accent3">
                <a:lumMod val="40000"/>
                <a:lumOff val="60000"/>
              </a:schemeClr>
            </a:solidFill>
            <a:ln>
              <a:noFill/>
            </a:ln>
            <a:effectLst/>
            <a:sp3d/>
          </c:spPr>
          <c:invertIfNegative val="0"/>
          <c:cat>
            <c:strRef>
              <c:f>'[STATS 22-23 CFP ET CPF POUR CSA.xlsx]CFP 22-23'!$Z$24:$Z$26</c:f>
              <c:strCache>
                <c:ptCount val="3"/>
                <c:pt idx="0">
                  <c:v>A Evolution professsionelle</c:v>
                </c:pt>
                <c:pt idx="1">
                  <c:v>B Préparations concours</c:v>
                </c:pt>
                <c:pt idx="2">
                  <c:v>C Rédaction thèse</c:v>
                </c:pt>
              </c:strCache>
            </c:strRef>
          </c:cat>
          <c:val>
            <c:numRef>
              <c:f>'[STATS 22-23 CFP ET CPF POUR CSA.xlsx]CFP 22-23'!$AM$24:$AM$26</c:f>
              <c:numCache>
                <c:formatCode>0%</c:formatCode>
                <c:ptCount val="3"/>
                <c:pt idx="0">
                  <c:v>0.5</c:v>
                </c:pt>
                <c:pt idx="1">
                  <c:v>0.376</c:v>
                </c:pt>
                <c:pt idx="2">
                  <c:v>0.54545454545454541</c:v>
                </c:pt>
              </c:numCache>
            </c:numRef>
          </c:val>
          <c:extLst>
            <c:ext xmlns:c16="http://schemas.microsoft.com/office/drawing/2014/chart" uri="{C3380CC4-5D6E-409C-BE32-E72D297353CC}">
              <c16:uniqueId val="{00000000-D18E-42E3-883B-B542FABF1709}"/>
            </c:ext>
          </c:extLst>
        </c:ser>
        <c:ser>
          <c:idx val="1"/>
          <c:order val="1"/>
          <c:tx>
            <c:strRef>
              <c:f>'[STATS 22-23 CFP ET CPF POUR CSA.xlsx]CFP 22-23'!$AN$23</c:f>
              <c:strCache>
                <c:ptCount val="1"/>
                <c:pt idx="0">
                  <c:v>Hommes</c:v>
                </c:pt>
              </c:strCache>
            </c:strRef>
          </c:tx>
          <c:spPr>
            <a:solidFill>
              <a:srgbClr val="92D050"/>
            </a:solidFill>
            <a:ln>
              <a:noFill/>
            </a:ln>
            <a:effectLst/>
            <a:sp3d/>
          </c:spPr>
          <c:invertIfNegative val="0"/>
          <c:cat>
            <c:strRef>
              <c:f>'[STATS 22-23 CFP ET CPF POUR CSA.xlsx]CFP 22-23'!$Z$24:$Z$26</c:f>
              <c:strCache>
                <c:ptCount val="3"/>
                <c:pt idx="0">
                  <c:v>A Evolution professsionelle</c:v>
                </c:pt>
                <c:pt idx="1">
                  <c:v>B Préparations concours</c:v>
                </c:pt>
                <c:pt idx="2">
                  <c:v>C Rédaction thèse</c:v>
                </c:pt>
              </c:strCache>
            </c:strRef>
          </c:cat>
          <c:val>
            <c:numRef>
              <c:f>'[STATS 22-23 CFP ET CPF POUR CSA.xlsx]CFP 22-23'!$AN$24:$AN$26</c:f>
              <c:numCache>
                <c:formatCode>0%</c:formatCode>
                <c:ptCount val="3"/>
                <c:pt idx="0">
                  <c:v>0.53846153846153844</c:v>
                </c:pt>
                <c:pt idx="1">
                  <c:v>0.30769230769230771</c:v>
                </c:pt>
                <c:pt idx="2">
                  <c:v>0.5</c:v>
                </c:pt>
              </c:numCache>
            </c:numRef>
          </c:val>
          <c:extLst>
            <c:ext xmlns:c16="http://schemas.microsoft.com/office/drawing/2014/chart" uri="{C3380CC4-5D6E-409C-BE32-E72D297353CC}">
              <c16:uniqueId val="{00000001-D18E-42E3-883B-B542FABF1709}"/>
            </c:ext>
          </c:extLst>
        </c:ser>
        <c:ser>
          <c:idx val="2"/>
          <c:order val="2"/>
          <c:tx>
            <c:strRef>
              <c:f>'[STATS 22-23 CFP ET CPF POUR CSA.xlsx]CFP 22-23'!$AO$23</c:f>
              <c:strCache>
                <c:ptCount val="1"/>
                <c:pt idx="0">
                  <c:v>Ensemble</c:v>
                </c:pt>
              </c:strCache>
            </c:strRef>
          </c:tx>
          <c:spPr>
            <a:solidFill>
              <a:schemeClr val="accent2">
                <a:lumMod val="20000"/>
                <a:lumOff val="80000"/>
              </a:schemeClr>
            </a:solidFill>
            <a:ln>
              <a:noFill/>
            </a:ln>
            <a:effectLst/>
            <a:sp3d/>
          </c:spPr>
          <c:invertIfNegative val="0"/>
          <c:cat>
            <c:strRef>
              <c:f>'[STATS 22-23 CFP ET CPF POUR CSA.xlsx]CFP 22-23'!$Z$24:$Z$26</c:f>
              <c:strCache>
                <c:ptCount val="3"/>
                <c:pt idx="0">
                  <c:v>A Evolution professsionelle</c:v>
                </c:pt>
                <c:pt idx="1">
                  <c:v>B Préparations concours</c:v>
                </c:pt>
                <c:pt idx="2">
                  <c:v>C Rédaction thèse</c:v>
                </c:pt>
              </c:strCache>
            </c:strRef>
          </c:cat>
          <c:val>
            <c:numRef>
              <c:f>'[STATS 22-23 CFP ET CPF POUR CSA.xlsx]CFP 22-23'!$AO$24:$AO$26</c:f>
              <c:numCache>
                <c:formatCode>0%</c:formatCode>
                <c:ptCount val="3"/>
                <c:pt idx="0">
                  <c:v>0.5074626865671642</c:v>
                </c:pt>
                <c:pt idx="1">
                  <c:v>0.3597560975609756</c:v>
                </c:pt>
                <c:pt idx="2">
                  <c:v>0.52941176470588236</c:v>
                </c:pt>
              </c:numCache>
            </c:numRef>
          </c:val>
          <c:extLst>
            <c:ext xmlns:c16="http://schemas.microsoft.com/office/drawing/2014/chart" uri="{C3380CC4-5D6E-409C-BE32-E72D297353CC}">
              <c16:uniqueId val="{00000002-D18E-42E3-883B-B542FABF1709}"/>
            </c:ext>
          </c:extLst>
        </c:ser>
        <c:dLbls>
          <c:showLegendKey val="0"/>
          <c:showVal val="0"/>
          <c:showCatName val="0"/>
          <c:showSerName val="0"/>
          <c:showPercent val="0"/>
          <c:showBubbleSize val="0"/>
        </c:dLbls>
        <c:gapWidth val="150"/>
        <c:shape val="box"/>
        <c:axId val="417783791"/>
        <c:axId val="417782127"/>
        <c:axId val="0"/>
      </c:bar3DChart>
      <c:catAx>
        <c:axId val="41778379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17782127"/>
        <c:crosses val="autoZero"/>
        <c:auto val="1"/>
        <c:lblAlgn val="ctr"/>
        <c:lblOffset val="100"/>
        <c:noMultiLvlLbl val="0"/>
      </c:catAx>
      <c:valAx>
        <c:axId val="4177821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1778379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Heures</a:t>
            </a:r>
            <a:r>
              <a:rPr lang="en-US" baseline="0"/>
              <a:t> </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'[STATS 22-23 CFP ET CPF POUR CSA.xlsx]CPF 22-23 (2)'!$A$6</c:f>
              <c:strCache>
                <c:ptCount val="1"/>
                <c:pt idx="0">
                  <c:v>Toutes catégories</c:v>
                </c:pt>
              </c:strCache>
            </c:strRef>
          </c:tx>
          <c:dPt>
            <c:idx val="0"/>
            <c:bubble3D val="0"/>
            <c:explosion val="10"/>
            <c:spPr>
              <a:solidFill>
                <a:schemeClr val="accent3">
                  <a:lumMod val="40000"/>
                  <a:lumOff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F339-4E02-B444-7E1E8A1A41CA}"/>
              </c:ext>
            </c:extLst>
          </c:dPt>
          <c:dPt>
            <c:idx val="1"/>
            <c:bubble3D val="0"/>
            <c:spPr>
              <a:solidFill>
                <a:srgbClr val="92D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3-F339-4E02-B444-7E1E8A1A41C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'[STATS 22-23 CFP ET CPF POUR CSA.xlsx]CPF 22-23 (2)'!$B$5:$C$5</c:f>
              <c:strCache>
                <c:ptCount val="2"/>
                <c:pt idx="0">
                  <c:v>Femmes</c:v>
                </c:pt>
                <c:pt idx="1">
                  <c:v>Hommes</c:v>
                </c:pt>
              </c:strCache>
            </c:strRef>
          </c:cat>
          <c:val>
            <c:numRef>
              <c:f>'[STATS 22-23 CFP ET CPF POUR CSA.xlsx]CPF 22-23 (2)'!$B$6:$C$6</c:f>
              <c:numCache>
                <c:formatCode>_-* #\ ##0\ _€_-;\-* #\ ##0\ _€_-;_-* "-"??\ _€_-;_-@_-</c:formatCode>
                <c:ptCount val="2"/>
                <c:pt idx="0">
                  <c:v>4590</c:v>
                </c:pt>
                <c:pt idx="1">
                  <c:v>2244</c:v>
                </c:pt>
              </c:numCache>
            </c:numRef>
          </c:val>
          <c:extLst>
            <c:ext xmlns:c16="http://schemas.microsoft.com/office/drawing/2014/chart" uri="{C3380CC4-5D6E-409C-BE32-E72D297353CC}">
              <c16:uniqueId val="{00000004-F339-4E02-B444-7E1E8A1A41CA}"/>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Montant en euros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'[STATS 22-23 CFP ET CPF POUR CSA.xlsx]CPF 22-23 (2)'!$A$6</c:f>
              <c:strCache>
                <c:ptCount val="1"/>
                <c:pt idx="0">
                  <c:v>Toutes catégories</c:v>
                </c:pt>
              </c:strCache>
            </c:strRef>
          </c:tx>
          <c:spPr>
            <a:solidFill>
              <a:schemeClr val="accent4">
                <a:lumMod val="20000"/>
                <a:lumOff val="80000"/>
              </a:schemeClr>
            </a:solidFill>
          </c:spPr>
          <c:dPt>
            <c:idx val="0"/>
            <c:bubble3D val="0"/>
            <c:explosion val="12"/>
            <c:spPr>
              <a:solidFill>
                <a:schemeClr val="accent3">
                  <a:lumMod val="40000"/>
                  <a:lumOff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0D66-4A4F-9C3B-970E20707F56}"/>
              </c:ext>
            </c:extLst>
          </c:dPt>
          <c:dPt>
            <c:idx val="1"/>
            <c:bubble3D val="0"/>
            <c:spPr>
              <a:solidFill>
                <a:srgbClr val="92D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3-0D66-4A4F-9C3B-970E20707F5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'[STATS 22-23 CFP ET CPF POUR CSA.xlsx]CPF 22-23 (2)'!$E$5:$F$5</c:f>
              <c:strCache>
                <c:ptCount val="2"/>
                <c:pt idx="0">
                  <c:v>Femmes</c:v>
                </c:pt>
                <c:pt idx="1">
                  <c:v>Hommes</c:v>
                </c:pt>
              </c:strCache>
            </c:strRef>
          </c:cat>
          <c:val>
            <c:numRef>
              <c:f>'[STATS 22-23 CFP ET CPF POUR CSA.xlsx]CPF 22-23 (2)'!$E$6:$F$6</c:f>
              <c:numCache>
                <c:formatCode>_-* #\ ##0\ "€"_-;\-* #\ ##0\ "€"_-;_-* "-"??\ "€"_-;_-@_-</c:formatCode>
                <c:ptCount val="2"/>
                <c:pt idx="0">
                  <c:v>55139</c:v>
                </c:pt>
                <c:pt idx="1">
                  <c:v>30094</c:v>
                </c:pt>
              </c:numCache>
            </c:numRef>
          </c:val>
          <c:extLst>
            <c:ext xmlns:c16="http://schemas.microsoft.com/office/drawing/2014/chart" uri="{C3380CC4-5D6E-409C-BE32-E72D297353CC}">
              <c16:uniqueId val="{00000004-0D66-4A4F-9C3B-970E20707F56}"/>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'[STATS 22-23 CFP ET CPF POUR CSA.xlsx]CPF 22-23 (2)'!$K$10</c:f>
              <c:strCache>
                <c:ptCount val="1"/>
                <c:pt idx="0">
                  <c:v>Femmes</c:v>
                </c:pt>
              </c:strCache>
            </c:strRef>
          </c:tx>
          <c:spPr>
            <a:solidFill>
              <a:schemeClr val="accent4">
                <a:lumMod val="20000"/>
                <a:lumOff val="8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'[STATS 22-23 CFP ET CPF POUR CSA.xlsx]CPF 22-23 (2)'!$A$11:$A$18</c:f>
              <c:strCache>
                <c:ptCount val="8"/>
                <c:pt idx="0">
                  <c:v>PERDIR/INS</c:v>
                </c:pt>
                <c:pt idx="1">
                  <c:v>Certifiés</c:v>
                </c:pt>
                <c:pt idx="2">
                  <c:v>Agrégés</c:v>
                </c:pt>
                <c:pt idx="3">
                  <c:v>PLP</c:v>
                </c:pt>
                <c:pt idx="4">
                  <c:v>CPE</c:v>
                </c:pt>
                <c:pt idx="5">
                  <c:v>PSY-EN</c:v>
                </c:pt>
                <c:pt idx="6">
                  <c:v>AESH</c:v>
                </c:pt>
                <c:pt idx="7">
                  <c:v>ATSS</c:v>
                </c:pt>
              </c:strCache>
            </c:strRef>
          </c:cat>
          <c:val>
            <c:numRef>
              <c:f>'[STATS 22-23 CFP ET CPF POUR CSA.xlsx]CPF 22-23 (2)'!$K$11:$K$18</c:f>
              <c:numCache>
                <c:formatCode>0%</c:formatCode>
                <c:ptCount val="8"/>
                <c:pt idx="0">
                  <c:v>1</c:v>
                </c:pt>
                <c:pt idx="1">
                  <c:v>0.66666666666666663</c:v>
                </c:pt>
                <c:pt idx="2">
                  <c:v>0.45454545454545453</c:v>
                </c:pt>
                <c:pt idx="3">
                  <c:v>0.75</c:v>
                </c:pt>
                <c:pt idx="4">
                  <c:v>0.33333333333333331</c:v>
                </c:pt>
                <c:pt idx="5">
                  <c:v>0.42857142857142855</c:v>
                </c:pt>
                <c:pt idx="6">
                  <c:v>1</c:v>
                </c:pt>
                <c:pt idx="7">
                  <c:v>0.66666666666666663</c:v>
                </c:pt>
              </c:numCache>
            </c:numRef>
          </c:val>
          <c:extLst>
            <c:ext xmlns:c16="http://schemas.microsoft.com/office/drawing/2014/chart" uri="{C3380CC4-5D6E-409C-BE32-E72D297353CC}">
              <c16:uniqueId val="{00000000-8824-43C5-8D69-3C4046D62529}"/>
            </c:ext>
          </c:extLst>
        </c:ser>
        <c:ser>
          <c:idx val="1"/>
          <c:order val="1"/>
          <c:tx>
            <c:strRef>
              <c:f>'[STATS 22-23 CFP ET CPF POUR CSA.xlsx]CPF 22-23 (2)'!$L$10</c:f>
              <c:strCache>
                <c:ptCount val="1"/>
                <c:pt idx="0">
                  <c:v>Hommes</c:v>
                </c:pt>
              </c:strCache>
            </c:strRef>
          </c:tx>
          <c:spPr>
            <a:solidFill>
              <a:schemeClr val="accent6">
                <a:lumMod val="40000"/>
                <a:lumOff val="6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'[STATS 22-23 CFP ET CPF POUR CSA.xlsx]CPF 22-23 (2)'!$A$11:$A$18</c:f>
              <c:strCache>
                <c:ptCount val="8"/>
                <c:pt idx="0">
                  <c:v>PERDIR/INS</c:v>
                </c:pt>
                <c:pt idx="1">
                  <c:v>Certifiés</c:v>
                </c:pt>
                <c:pt idx="2">
                  <c:v>Agrégés</c:v>
                </c:pt>
                <c:pt idx="3">
                  <c:v>PLP</c:v>
                </c:pt>
                <c:pt idx="4">
                  <c:v>CPE</c:v>
                </c:pt>
                <c:pt idx="5">
                  <c:v>PSY-EN</c:v>
                </c:pt>
                <c:pt idx="6">
                  <c:v>AESH</c:v>
                </c:pt>
                <c:pt idx="7">
                  <c:v>ATSS</c:v>
                </c:pt>
              </c:strCache>
            </c:strRef>
          </c:cat>
          <c:val>
            <c:numRef>
              <c:f>'[STATS 22-23 CFP ET CPF POUR CSA.xlsx]CPF 22-23 (2)'!$L$11:$L$18</c:f>
              <c:numCache>
                <c:formatCode>0%</c:formatCode>
                <c:ptCount val="8"/>
                <c:pt idx="0">
                  <c:v>1</c:v>
                </c:pt>
                <c:pt idx="1">
                  <c:v>0.75</c:v>
                </c:pt>
                <c:pt idx="2">
                  <c:v>1</c:v>
                </c:pt>
                <c:pt idx="3">
                  <c:v>1</c:v>
                </c:pt>
                <c:pt idx="5">
                  <c:v>1</c:v>
                </c:pt>
                <c:pt idx="7">
                  <c:v>0.5</c:v>
                </c:pt>
              </c:numCache>
            </c:numRef>
          </c:val>
          <c:extLst>
            <c:ext xmlns:c16="http://schemas.microsoft.com/office/drawing/2014/chart" uri="{C3380CC4-5D6E-409C-BE32-E72D297353CC}">
              <c16:uniqueId val="{00000001-8824-43C5-8D69-3C4046D62529}"/>
            </c:ext>
          </c:extLst>
        </c:ser>
        <c:ser>
          <c:idx val="2"/>
          <c:order val="2"/>
          <c:tx>
            <c:strRef>
              <c:f>'[STATS 22-23 CFP ET CPF POUR CSA.xlsx]CPF 22-23 (2)'!$M$10</c:f>
              <c:strCache>
                <c:ptCount val="1"/>
                <c:pt idx="0">
                  <c:v>Ensemble</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'[STATS 22-23 CFP ET CPF POUR CSA.xlsx]CPF 22-23 (2)'!$A$11:$A$18</c:f>
              <c:strCache>
                <c:ptCount val="8"/>
                <c:pt idx="0">
                  <c:v>PERDIR/INS</c:v>
                </c:pt>
                <c:pt idx="1">
                  <c:v>Certifiés</c:v>
                </c:pt>
                <c:pt idx="2">
                  <c:v>Agrégés</c:v>
                </c:pt>
                <c:pt idx="3">
                  <c:v>PLP</c:v>
                </c:pt>
                <c:pt idx="4">
                  <c:v>CPE</c:v>
                </c:pt>
                <c:pt idx="5">
                  <c:v>PSY-EN</c:v>
                </c:pt>
                <c:pt idx="6">
                  <c:v>AESH</c:v>
                </c:pt>
                <c:pt idx="7">
                  <c:v>ATSS</c:v>
                </c:pt>
              </c:strCache>
            </c:strRef>
          </c:cat>
          <c:val>
            <c:numRef>
              <c:f>'[STATS 22-23 CFP ET CPF POUR CSA.xlsx]CPF 22-23 (2)'!$M$11:$M$18</c:f>
              <c:numCache>
                <c:formatCode>0%</c:formatCode>
                <c:ptCount val="8"/>
                <c:pt idx="0">
                  <c:v>1</c:v>
                </c:pt>
                <c:pt idx="1">
                  <c:v>0.7021276595744681</c:v>
                </c:pt>
                <c:pt idx="2">
                  <c:v>0.53846153846153844</c:v>
                </c:pt>
                <c:pt idx="3">
                  <c:v>0.8571428571428571</c:v>
                </c:pt>
                <c:pt idx="4">
                  <c:v>0.33333333333333331</c:v>
                </c:pt>
                <c:pt idx="5">
                  <c:v>0.5</c:v>
                </c:pt>
                <c:pt idx="6">
                  <c:v>1</c:v>
                </c:pt>
                <c:pt idx="7">
                  <c:v>0.6470588235294118</c:v>
                </c:pt>
              </c:numCache>
            </c:numRef>
          </c:val>
          <c:extLst>
            <c:ext xmlns:c16="http://schemas.microsoft.com/office/drawing/2014/chart" uri="{C3380CC4-5D6E-409C-BE32-E72D297353CC}">
              <c16:uniqueId val="{00000002-8824-43C5-8D69-3C4046D62529}"/>
            </c:ext>
          </c:extLst>
        </c:ser>
        <c:dLbls>
          <c:showLegendKey val="0"/>
          <c:showVal val="1"/>
          <c:showCatName val="0"/>
          <c:showSerName val="0"/>
          <c:showPercent val="0"/>
          <c:showBubbleSize val="0"/>
        </c:dLbls>
        <c:gapWidth val="150"/>
        <c:shape val="box"/>
        <c:axId val="1423717968"/>
        <c:axId val="1423717136"/>
        <c:axId val="0"/>
      </c:bar3DChart>
      <c:catAx>
        <c:axId val="14237179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23717136"/>
        <c:crosses val="autoZero"/>
        <c:auto val="1"/>
        <c:lblAlgn val="ctr"/>
        <c:lblOffset val="100"/>
        <c:noMultiLvlLbl val="0"/>
      </c:catAx>
      <c:valAx>
        <c:axId val="1423717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237179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4">
  <a:schemeClr val="accent4"/>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687AD3-3EC5-4E9C-B816-F32779CA4827}"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fr-FR"/>
        </a:p>
      </dgm:t>
    </dgm:pt>
    <dgm:pt modelId="{031B2091-821B-4377-A5F6-5A2636935622}">
      <dgm:prSet custT="1"/>
      <dgm:spPr>
        <a:solidFill>
          <a:schemeClr val="accent3"/>
        </a:solidFill>
      </dgm:spPr>
      <dgm:t>
        <a:bodyPr/>
        <a:lstStyle/>
        <a:p>
          <a:pPr rtl="0"/>
          <a:r>
            <a:rPr lang="fr-FR" sz="1600" dirty="0" smtClean="0"/>
            <a:t>Néo-contractuels année N</a:t>
          </a:r>
          <a:endParaRPr lang="fr-FR" sz="1600" dirty="0"/>
        </a:p>
      </dgm:t>
    </dgm:pt>
    <dgm:pt modelId="{701B144D-59D6-4F57-950D-20F6AAF42188}" type="parTrans" cxnId="{32BE2AB0-B7E5-4AB8-9D91-70DBB4995993}">
      <dgm:prSet/>
      <dgm:spPr/>
      <dgm:t>
        <a:bodyPr/>
        <a:lstStyle/>
        <a:p>
          <a:endParaRPr lang="fr-FR"/>
        </a:p>
      </dgm:t>
    </dgm:pt>
    <dgm:pt modelId="{B466A3D9-1C19-49AF-8EC7-76E15F914D0C}" type="sibTrans" cxnId="{32BE2AB0-B7E5-4AB8-9D91-70DBB4995993}">
      <dgm:prSet/>
      <dgm:spPr/>
      <dgm:t>
        <a:bodyPr/>
        <a:lstStyle/>
        <a:p>
          <a:endParaRPr lang="fr-FR"/>
        </a:p>
      </dgm:t>
    </dgm:pt>
    <dgm:pt modelId="{28DCEF98-3897-4CCD-A2F9-3612138121FE}">
      <dgm:prSet custT="1"/>
      <dgm:spPr>
        <a:solidFill>
          <a:schemeClr val="accent6"/>
        </a:solidFill>
      </dgm:spPr>
      <dgm:t>
        <a:bodyPr/>
        <a:lstStyle/>
        <a:p>
          <a:pPr rtl="0"/>
          <a:r>
            <a:rPr lang="fr-FR" sz="1600" dirty="0" smtClean="0"/>
            <a:t>Fonctionnaires stagiaires</a:t>
          </a:r>
        </a:p>
        <a:p>
          <a:pPr rtl="0"/>
          <a:r>
            <a:rPr lang="fr-FR" sz="1600" dirty="0" smtClean="0"/>
            <a:t> temps plein </a:t>
          </a:r>
          <a:endParaRPr lang="fr-FR" sz="1600" dirty="0"/>
        </a:p>
      </dgm:t>
    </dgm:pt>
    <dgm:pt modelId="{E698B4A4-F1BB-4CDA-A62B-D45E436D1F47}" type="parTrans" cxnId="{D8982575-1399-4E39-8A0A-A69C6C027EBE}">
      <dgm:prSet/>
      <dgm:spPr/>
      <dgm:t>
        <a:bodyPr/>
        <a:lstStyle/>
        <a:p>
          <a:endParaRPr lang="fr-FR"/>
        </a:p>
      </dgm:t>
    </dgm:pt>
    <dgm:pt modelId="{049EF52A-3A1D-4DAE-BDA4-26F076C3EFB3}" type="sibTrans" cxnId="{D8982575-1399-4E39-8A0A-A69C6C027EBE}">
      <dgm:prSet/>
      <dgm:spPr/>
      <dgm:t>
        <a:bodyPr/>
        <a:lstStyle/>
        <a:p>
          <a:endParaRPr lang="fr-FR"/>
        </a:p>
      </dgm:t>
    </dgm:pt>
    <dgm:pt modelId="{28C78B77-4126-4C05-B95F-4C1F5D6C4E33}">
      <dgm:prSet custT="1"/>
      <dgm:spPr>
        <a:solidFill>
          <a:schemeClr val="accent4">
            <a:lumMod val="75000"/>
          </a:schemeClr>
        </a:solidFill>
      </dgm:spPr>
      <dgm:t>
        <a:bodyPr/>
        <a:lstStyle/>
        <a:p>
          <a:pPr rtl="0"/>
          <a:r>
            <a:rPr lang="fr-FR" sz="1600" dirty="0" smtClean="0"/>
            <a:t>Néo-titulaires T1</a:t>
          </a:r>
          <a:endParaRPr lang="fr-FR" sz="1600" dirty="0"/>
        </a:p>
      </dgm:t>
    </dgm:pt>
    <dgm:pt modelId="{38ED306B-E651-48E2-82C5-6BF3856D3857}" type="parTrans" cxnId="{A9AABA3D-B720-46CE-A2EC-DCFD3ADD1488}">
      <dgm:prSet/>
      <dgm:spPr/>
      <dgm:t>
        <a:bodyPr/>
        <a:lstStyle/>
        <a:p>
          <a:endParaRPr lang="fr-FR"/>
        </a:p>
      </dgm:t>
    </dgm:pt>
    <dgm:pt modelId="{B5EDA7B7-AFD1-4BBE-BC57-E1E853E0CA57}" type="sibTrans" cxnId="{A9AABA3D-B720-46CE-A2EC-DCFD3ADD1488}">
      <dgm:prSet/>
      <dgm:spPr/>
      <dgm:t>
        <a:bodyPr/>
        <a:lstStyle/>
        <a:p>
          <a:endParaRPr lang="fr-FR"/>
        </a:p>
      </dgm:t>
    </dgm:pt>
    <dgm:pt modelId="{689453B0-A4BE-4DEF-8A11-0A38C93C1B7F}">
      <dgm:prSet/>
      <dgm:spPr>
        <a:solidFill>
          <a:schemeClr val="accent3"/>
        </a:solidFill>
      </dgm:spPr>
      <dgm:t>
        <a:bodyPr/>
        <a:lstStyle/>
        <a:p>
          <a:r>
            <a:rPr lang="fr-FR" b="0" dirty="0" smtClean="0"/>
            <a:t>9 heures</a:t>
          </a:r>
        </a:p>
        <a:p>
          <a:r>
            <a:rPr lang="fr-FR" b="0" dirty="0" smtClean="0"/>
            <a:t>(3h webinaire d’accueil et 6h)</a:t>
          </a:r>
          <a:endParaRPr lang="fr-FR" b="0" dirty="0"/>
        </a:p>
      </dgm:t>
    </dgm:pt>
    <dgm:pt modelId="{BF65DB0E-91EF-499E-BFF4-452823AB7952}" type="parTrans" cxnId="{82F0CAA0-4FB9-457D-AD17-9A6D8EADE7BA}">
      <dgm:prSet/>
      <dgm:spPr/>
      <dgm:t>
        <a:bodyPr/>
        <a:lstStyle/>
        <a:p>
          <a:endParaRPr lang="fr-FR"/>
        </a:p>
      </dgm:t>
    </dgm:pt>
    <dgm:pt modelId="{328BFD53-163E-435C-958A-DEE306BA6C9E}" type="sibTrans" cxnId="{82F0CAA0-4FB9-457D-AD17-9A6D8EADE7BA}">
      <dgm:prSet/>
      <dgm:spPr/>
      <dgm:t>
        <a:bodyPr/>
        <a:lstStyle/>
        <a:p>
          <a:endParaRPr lang="fr-FR"/>
        </a:p>
      </dgm:t>
    </dgm:pt>
    <dgm:pt modelId="{E67FA5A4-7CBD-4783-B79B-91EA65FAA143}">
      <dgm:prSet custT="1"/>
      <dgm:spPr>
        <a:solidFill>
          <a:schemeClr val="accent6"/>
        </a:solidFill>
      </dgm:spPr>
      <dgm:t>
        <a:bodyPr/>
        <a:lstStyle/>
        <a:p>
          <a:r>
            <a:rPr lang="fr-FR" sz="1600" b="0" dirty="0" smtClean="0"/>
            <a:t>18 heures (EAFC)</a:t>
          </a:r>
          <a:endParaRPr lang="fr-FR" sz="1600" b="0" dirty="0"/>
        </a:p>
      </dgm:t>
    </dgm:pt>
    <dgm:pt modelId="{85E28699-CB47-4F20-9BB2-09BFADABBB98}" type="parTrans" cxnId="{89796E81-F2D7-473E-A7F6-A9B65AA25340}">
      <dgm:prSet/>
      <dgm:spPr/>
      <dgm:t>
        <a:bodyPr/>
        <a:lstStyle/>
        <a:p>
          <a:endParaRPr lang="fr-FR"/>
        </a:p>
      </dgm:t>
    </dgm:pt>
    <dgm:pt modelId="{E7230A13-13A0-4530-8189-E8A6B9D427F7}" type="sibTrans" cxnId="{89796E81-F2D7-473E-A7F6-A9B65AA25340}">
      <dgm:prSet/>
      <dgm:spPr/>
      <dgm:t>
        <a:bodyPr/>
        <a:lstStyle/>
        <a:p>
          <a:endParaRPr lang="fr-FR"/>
        </a:p>
      </dgm:t>
    </dgm:pt>
    <dgm:pt modelId="{7E47EE3D-7C0A-4326-AAEA-1A7930607424}">
      <dgm:prSet/>
      <dgm:spPr>
        <a:solidFill>
          <a:schemeClr val="accent4">
            <a:lumMod val="75000"/>
          </a:schemeClr>
        </a:solidFill>
      </dgm:spPr>
      <dgm:t>
        <a:bodyPr/>
        <a:lstStyle/>
        <a:p>
          <a:r>
            <a:rPr lang="fr-FR" b="0" dirty="0" smtClean="0"/>
            <a:t>9 heures</a:t>
          </a:r>
          <a:endParaRPr lang="fr-FR" b="0" dirty="0"/>
        </a:p>
      </dgm:t>
    </dgm:pt>
    <dgm:pt modelId="{61969F7F-F5CC-4813-BE1F-6A48E77EEF6E}" type="parTrans" cxnId="{8DECA8AD-A5D7-4BA2-A3A0-CA27DF5A3D68}">
      <dgm:prSet/>
      <dgm:spPr/>
      <dgm:t>
        <a:bodyPr/>
        <a:lstStyle/>
        <a:p>
          <a:endParaRPr lang="fr-FR"/>
        </a:p>
      </dgm:t>
    </dgm:pt>
    <dgm:pt modelId="{13C12310-3E70-4F41-A968-63FDB4E817C6}" type="sibTrans" cxnId="{8DECA8AD-A5D7-4BA2-A3A0-CA27DF5A3D68}">
      <dgm:prSet/>
      <dgm:spPr/>
      <dgm:t>
        <a:bodyPr/>
        <a:lstStyle/>
        <a:p>
          <a:endParaRPr lang="fr-FR"/>
        </a:p>
      </dgm:t>
    </dgm:pt>
    <dgm:pt modelId="{0B223819-48A3-4C17-8007-6DB08D74E570}">
      <dgm:prSet custT="1"/>
      <dgm:spPr>
        <a:solidFill>
          <a:schemeClr val="accent6"/>
        </a:solidFill>
      </dgm:spPr>
      <dgm:t>
        <a:bodyPr/>
        <a:lstStyle/>
        <a:p>
          <a:r>
            <a:rPr lang="fr-FR" sz="1600" dirty="0" smtClean="0"/>
            <a:t>54</a:t>
          </a:r>
          <a:r>
            <a:rPr lang="fr-FR" sz="1600" baseline="0" dirty="0" smtClean="0"/>
            <a:t> heures </a:t>
          </a:r>
        </a:p>
        <a:p>
          <a:r>
            <a:rPr lang="fr-FR" sz="1600" baseline="0" dirty="0" smtClean="0"/>
            <a:t>(Inspé de Créteil)</a:t>
          </a:r>
          <a:endParaRPr lang="fr-FR" sz="1600" dirty="0"/>
        </a:p>
      </dgm:t>
    </dgm:pt>
    <dgm:pt modelId="{1DDA9435-1A51-4762-9BCE-74B447EC365C}" type="parTrans" cxnId="{24055580-A6F9-4E3D-93A8-A95FD322F7AC}">
      <dgm:prSet/>
      <dgm:spPr/>
      <dgm:t>
        <a:bodyPr/>
        <a:lstStyle/>
        <a:p>
          <a:endParaRPr lang="fr-FR"/>
        </a:p>
      </dgm:t>
    </dgm:pt>
    <dgm:pt modelId="{A9F4CC71-708B-4853-AD0C-38B92DCE4F32}" type="sibTrans" cxnId="{24055580-A6F9-4E3D-93A8-A95FD322F7AC}">
      <dgm:prSet/>
      <dgm:spPr/>
      <dgm:t>
        <a:bodyPr/>
        <a:lstStyle/>
        <a:p>
          <a:endParaRPr lang="fr-FR"/>
        </a:p>
      </dgm:t>
    </dgm:pt>
    <dgm:pt modelId="{1755541D-569A-4F05-A818-F42492963E23}">
      <dgm:prSet custT="1"/>
      <dgm:spPr>
        <a:solidFill>
          <a:schemeClr val="accent4">
            <a:lumMod val="75000"/>
          </a:schemeClr>
        </a:solidFill>
      </dgm:spPr>
      <dgm:t>
        <a:bodyPr/>
        <a:lstStyle/>
        <a:p>
          <a:r>
            <a:rPr lang="fr-FR" sz="1600" b="0" dirty="0" smtClean="0"/>
            <a:t>9 heures</a:t>
          </a:r>
          <a:endParaRPr lang="fr-FR" sz="1600" b="0" dirty="0"/>
        </a:p>
      </dgm:t>
    </dgm:pt>
    <dgm:pt modelId="{579ACBC7-E359-40AB-B981-BC797C4A941E}" type="parTrans" cxnId="{F72BB474-4CC5-4244-A905-23EAFA92BE36}">
      <dgm:prSet/>
      <dgm:spPr/>
      <dgm:t>
        <a:bodyPr/>
        <a:lstStyle/>
        <a:p>
          <a:endParaRPr lang="fr-FR"/>
        </a:p>
      </dgm:t>
    </dgm:pt>
    <dgm:pt modelId="{9637BDD6-0F03-493E-8334-AD04DCA78EC3}" type="sibTrans" cxnId="{F72BB474-4CC5-4244-A905-23EAFA92BE36}">
      <dgm:prSet/>
      <dgm:spPr/>
      <dgm:t>
        <a:bodyPr/>
        <a:lstStyle/>
        <a:p>
          <a:endParaRPr lang="fr-FR"/>
        </a:p>
      </dgm:t>
    </dgm:pt>
    <dgm:pt modelId="{46C37B5F-0CB7-4327-BC2F-8D4DBC35527F}">
      <dgm:prSet custT="1"/>
      <dgm:spPr>
        <a:solidFill>
          <a:schemeClr val="accent3"/>
        </a:solidFill>
      </dgm:spPr>
      <dgm:t>
        <a:bodyPr/>
        <a:lstStyle/>
        <a:p>
          <a:r>
            <a:rPr lang="fr-FR" sz="1600" b="0" dirty="0" smtClean="0"/>
            <a:t>12 heures</a:t>
          </a:r>
          <a:endParaRPr lang="fr-FR" sz="1600" b="0" dirty="0"/>
        </a:p>
      </dgm:t>
    </dgm:pt>
    <dgm:pt modelId="{A97554FE-61DA-4CE1-9ADE-74FE0344A2CA}" type="sibTrans" cxnId="{9464F1D6-B9AE-4B77-90AD-1510701850E2}">
      <dgm:prSet/>
      <dgm:spPr/>
      <dgm:t>
        <a:bodyPr/>
        <a:lstStyle/>
        <a:p>
          <a:endParaRPr lang="fr-FR"/>
        </a:p>
      </dgm:t>
    </dgm:pt>
    <dgm:pt modelId="{47DE2A86-622E-4F4F-932F-67E5A8EE6D56}" type="parTrans" cxnId="{9464F1D6-B9AE-4B77-90AD-1510701850E2}">
      <dgm:prSet/>
      <dgm:spPr/>
      <dgm:t>
        <a:bodyPr/>
        <a:lstStyle/>
        <a:p>
          <a:endParaRPr lang="fr-FR"/>
        </a:p>
      </dgm:t>
    </dgm:pt>
    <dgm:pt modelId="{E2367ACC-5C2B-474C-935C-B5E5F8FBFDED}" type="pres">
      <dgm:prSet presAssocID="{23687AD3-3EC5-4E9C-B816-F32779CA4827}" presName="Name0" presStyleCnt="0">
        <dgm:presLayoutVars>
          <dgm:chPref val="1"/>
          <dgm:dir/>
          <dgm:animOne val="branch"/>
          <dgm:animLvl val="lvl"/>
          <dgm:resizeHandles/>
        </dgm:presLayoutVars>
      </dgm:prSet>
      <dgm:spPr/>
      <dgm:t>
        <a:bodyPr/>
        <a:lstStyle/>
        <a:p>
          <a:endParaRPr lang="fr-FR"/>
        </a:p>
      </dgm:t>
    </dgm:pt>
    <dgm:pt modelId="{FCC7A856-42F0-42E3-8BC1-3B5841BB9DE5}" type="pres">
      <dgm:prSet presAssocID="{031B2091-821B-4377-A5F6-5A2636935622}" presName="vertOne" presStyleCnt="0"/>
      <dgm:spPr/>
    </dgm:pt>
    <dgm:pt modelId="{FDB16D9B-D680-4B37-899B-38F71DBF8C6B}" type="pres">
      <dgm:prSet presAssocID="{031B2091-821B-4377-A5F6-5A2636935622}" presName="txOne" presStyleLbl="node0" presStyleIdx="0" presStyleCnt="3">
        <dgm:presLayoutVars>
          <dgm:chPref val="3"/>
        </dgm:presLayoutVars>
      </dgm:prSet>
      <dgm:spPr/>
      <dgm:t>
        <a:bodyPr/>
        <a:lstStyle/>
        <a:p>
          <a:endParaRPr lang="fr-FR"/>
        </a:p>
      </dgm:t>
    </dgm:pt>
    <dgm:pt modelId="{DC263A6C-B5EE-4A2D-B16B-A5BF215C8B2A}" type="pres">
      <dgm:prSet presAssocID="{031B2091-821B-4377-A5F6-5A2636935622}" presName="parTransOne" presStyleCnt="0"/>
      <dgm:spPr/>
    </dgm:pt>
    <dgm:pt modelId="{C67568B9-8A7B-4FF8-9770-3786B0DF21D2}" type="pres">
      <dgm:prSet presAssocID="{031B2091-821B-4377-A5F6-5A2636935622}" presName="horzOne" presStyleCnt="0"/>
      <dgm:spPr/>
    </dgm:pt>
    <dgm:pt modelId="{F170DEA9-29E3-4AA5-AF22-71F7C666C807}" type="pres">
      <dgm:prSet presAssocID="{46C37B5F-0CB7-4327-BC2F-8D4DBC35527F}" presName="vertTwo" presStyleCnt="0"/>
      <dgm:spPr/>
    </dgm:pt>
    <dgm:pt modelId="{2F447EF9-D12C-4B4A-B08A-4305C79E985C}" type="pres">
      <dgm:prSet presAssocID="{46C37B5F-0CB7-4327-BC2F-8D4DBC35527F}" presName="txTwo" presStyleLbl="node2" presStyleIdx="0" presStyleCnt="3">
        <dgm:presLayoutVars>
          <dgm:chPref val="3"/>
        </dgm:presLayoutVars>
      </dgm:prSet>
      <dgm:spPr/>
      <dgm:t>
        <a:bodyPr/>
        <a:lstStyle/>
        <a:p>
          <a:endParaRPr lang="fr-FR"/>
        </a:p>
      </dgm:t>
    </dgm:pt>
    <dgm:pt modelId="{DBD905F2-8474-4CEA-B2E4-94AD18FA03F9}" type="pres">
      <dgm:prSet presAssocID="{46C37B5F-0CB7-4327-BC2F-8D4DBC35527F}" presName="parTransTwo" presStyleCnt="0"/>
      <dgm:spPr/>
    </dgm:pt>
    <dgm:pt modelId="{A48396B6-6B16-49DF-9572-3C5AC7213359}" type="pres">
      <dgm:prSet presAssocID="{46C37B5F-0CB7-4327-BC2F-8D4DBC35527F}" presName="horzTwo" presStyleCnt="0"/>
      <dgm:spPr/>
    </dgm:pt>
    <dgm:pt modelId="{588CDA06-9C59-4B85-872F-00385C65EA34}" type="pres">
      <dgm:prSet presAssocID="{689453B0-A4BE-4DEF-8A11-0A38C93C1B7F}" presName="vertThree" presStyleCnt="0"/>
      <dgm:spPr/>
    </dgm:pt>
    <dgm:pt modelId="{400A7991-A437-4E83-B73D-759CF18E9C64}" type="pres">
      <dgm:prSet presAssocID="{689453B0-A4BE-4DEF-8A11-0A38C93C1B7F}" presName="txThree" presStyleLbl="node3" presStyleIdx="0" presStyleCnt="3">
        <dgm:presLayoutVars>
          <dgm:chPref val="3"/>
        </dgm:presLayoutVars>
      </dgm:prSet>
      <dgm:spPr/>
      <dgm:t>
        <a:bodyPr/>
        <a:lstStyle/>
        <a:p>
          <a:endParaRPr lang="fr-FR"/>
        </a:p>
      </dgm:t>
    </dgm:pt>
    <dgm:pt modelId="{0C2052F7-5DF6-4F90-AF6B-EDF37A722BD8}" type="pres">
      <dgm:prSet presAssocID="{689453B0-A4BE-4DEF-8A11-0A38C93C1B7F}" presName="horzThree" presStyleCnt="0"/>
      <dgm:spPr/>
    </dgm:pt>
    <dgm:pt modelId="{4EE1F8A3-C494-4EE7-84DE-8EE7C3332A2F}" type="pres">
      <dgm:prSet presAssocID="{B466A3D9-1C19-49AF-8EC7-76E15F914D0C}" presName="sibSpaceOne" presStyleCnt="0"/>
      <dgm:spPr/>
    </dgm:pt>
    <dgm:pt modelId="{34AA868E-1775-4EBB-92DD-2A89F0548FE6}" type="pres">
      <dgm:prSet presAssocID="{28DCEF98-3897-4CCD-A2F9-3612138121FE}" presName="vertOne" presStyleCnt="0"/>
      <dgm:spPr/>
    </dgm:pt>
    <dgm:pt modelId="{B9A9FF01-46D1-45D1-BCA1-67E25E28C55C}" type="pres">
      <dgm:prSet presAssocID="{28DCEF98-3897-4CCD-A2F9-3612138121FE}" presName="txOne" presStyleLbl="node0" presStyleIdx="1" presStyleCnt="3">
        <dgm:presLayoutVars>
          <dgm:chPref val="3"/>
        </dgm:presLayoutVars>
      </dgm:prSet>
      <dgm:spPr/>
      <dgm:t>
        <a:bodyPr/>
        <a:lstStyle/>
        <a:p>
          <a:endParaRPr lang="fr-FR"/>
        </a:p>
      </dgm:t>
    </dgm:pt>
    <dgm:pt modelId="{942AD840-1F63-4020-8404-3B0746010998}" type="pres">
      <dgm:prSet presAssocID="{28DCEF98-3897-4CCD-A2F9-3612138121FE}" presName="parTransOne" presStyleCnt="0"/>
      <dgm:spPr/>
    </dgm:pt>
    <dgm:pt modelId="{2A7C5442-E405-4DA2-ADB0-72AA23218BA3}" type="pres">
      <dgm:prSet presAssocID="{28DCEF98-3897-4CCD-A2F9-3612138121FE}" presName="horzOne" presStyleCnt="0"/>
      <dgm:spPr/>
    </dgm:pt>
    <dgm:pt modelId="{83F1AC61-BA6E-4950-A709-06B8B2C8A233}" type="pres">
      <dgm:prSet presAssocID="{0B223819-48A3-4C17-8007-6DB08D74E570}" presName="vertTwo" presStyleCnt="0"/>
      <dgm:spPr/>
    </dgm:pt>
    <dgm:pt modelId="{C47D0551-BB58-49C4-A352-2DE3E4653FA3}" type="pres">
      <dgm:prSet presAssocID="{0B223819-48A3-4C17-8007-6DB08D74E570}" presName="txTwo" presStyleLbl="node2" presStyleIdx="1" presStyleCnt="3">
        <dgm:presLayoutVars>
          <dgm:chPref val="3"/>
        </dgm:presLayoutVars>
      </dgm:prSet>
      <dgm:spPr/>
      <dgm:t>
        <a:bodyPr/>
        <a:lstStyle/>
        <a:p>
          <a:endParaRPr lang="fr-FR"/>
        </a:p>
      </dgm:t>
    </dgm:pt>
    <dgm:pt modelId="{0A694B9D-5620-4B3F-BBCB-D836A827F61C}" type="pres">
      <dgm:prSet presAssocID="{0B223819-48A3-4C17-8007-6DB08D74E570}" presName="parTransTwo" presStyleCnt="0"/>
      <dgm:spPr/>
    </dgm:pt>
    <dgm:pt modelId="{7D77732F-07F7-4C82-9251-37B0FA897420}" type="pres">
      <dgm:prSet presAssocID="{0B223819-48A3-4C17-8007-6DB08D74E570}" presName="horzTwo" presStyleCnt="0"/>
      <dgm:spPr/>
    </dgm:pt>
    <dgm:pt modelId="{039B7504-C2A0-4B68-9703-3FDCAC19B04F}" type="pres">
      <dgm:prSet presAssocID="{E67FA5A4-7CBD-4783-B79B-91EA65FAA143}" presName="vertThree" presStyleCnt="0"/>
      <dgm:spPr/>
    </dgm:pt>
    <dgm:pt modelId="{0CF8D313-1196-4C97-A179-7D8AE3A42972}" type="pres">
      <dgm:prSet presAssocID="{E67FA5A4-7CBD-4783-B79B-91EA65FAA143}" presName="txThree" presStyleLbl="node3" presStyleIdx="1" presStyleCnt="3">
        <dgm:presLayoutVars>
          <dgm:chPref val="3"/>
        </dgm:presLayoutVars>
      </dgm:prSet>
      <dgm:spPr/>
      <dgm:t>
        <a:bodyPr/>
        <a:lstStyle/>
        <a:p>
          <a:endParaRPr lang="fr-FR"/>
        </a:p>
      </dgm:t>
    </dgm:pt>
    <dgm:pt modelId="{13ED5B3C-D086-4D76-84FF-98CBFD783BCF}" type="pres">
      <dgm:prSet presAssocID="{E67FA5A4-7CBD-4783-B79B-91EA65FAA143}" presName="horzThree" presStyleCnt="0"/>
      <dgm:spPr/>
    </dgm:pt>
    <dgm:pt modelId="{9EB764FE-399E-42BC-9207-9AA8B996DA7B}" type="pres">
      <dgm:prSet presAssocID="{049EF52A-3A1D-4DAE-BDA4-26F076C3EFB3}" presName="sibSpaceOne" presStyleCnt="0"/>
      <dgm:spPr/>
    </dgm:pt>
    <dgm:pt modelId="{C091C68D-29B0-4B70-BE27-BEADCACBF1F6}" type="pres">
      <dgm:prSet presAssocID="{28C78B77-4126-4C05-B95F-4C1F5D6C4E33}" presName="vertOne" presStyleCnt="0"/>
      <dgm:spPr/>
    </dgm:pt>
    <dgm:pt modelId="{8BA3E42F-95F8-4D7A-A82F-3B6EEE81E127}" type="pres">
      <dgm:prSet presAssocID="{28C78B77-4126-4C05-B95F-4C1F5D6C4E33}" presName="txOne" presStyleLbl="node0" presStyleIdx="2" presStyleCnt="3">
        <dgm:presLayoutVars>
          <dgm:chPref val="3"/>
        </dgm:presLayoutVars>
      </dgm:prSet>
      <dgm:spPr/>
      <dgm:t>
        <a:bodyPr/>
        <a:lstStyle/>
        <a:p>
          <a:endParaRPr lang="fr-FR"/>
        </a:p>
      </dgm:t>
    </dgm:pt>
    <dgm:pt modelId="{C856F67A-EE4C-46BD-A821-0B6BB3DA8DEB}" type="pres">
      <dgm:prSet presAssocID="{28C78B77-4126-4C05-B95F-4C1F5D6C4E33}" presName="parTransOne" presStyleCnt="0"/>
      <dgm:spPr/>
    </dgm:pt>
    <dgm:pt modelId="{5F6D0E71-42EF-4CFF-89E6-E00E7A6C6818}" type="pres">
      <dgm:prSet presAssocID="{28C78B77-4126-4C05-B95F-4C1F5D6C4E33}" presName="horzOne" presStyleCnt="0"/>
      <dgm:spPr/>
    </dgm:pt>
    <dgm:pt modelId="{F3243312-EB30-4D60-BD12-926378280934}" type="pres">
      <dgm:prSet presAssocID="{1755541D-569A-4F05-A818-F42492963E23}" presName="vertTwo" presStyleCnt="0"/>
      <dgm:spPr/>
    </dgm:pt>
    <dgm:pt modelId="{C2EF2A22-5276-4323-AECB-BD39A9E75ECF}" type="pres">
      <dgm:prSet presAssocID="{1755541D-569A-4F05-A818-F42492963E23}" presName="txTwo" presStyleLbl="node2" presStyleIdx="2" presStyleCnt="3">
        <dgm:presLayoutVars>
          <dgm:chPref val="3"/>
        </dgm:presLayoutVars>
      </dgm:prSet>
      <dgm:spPr/>
      <dgm:t>
        <a:bodyPr/>
        <a:lstStyle/>
        <a:p>
          <a:endParaRPr lang="fr-FR"/>
        </a:p>
      </dgm:t>
    </dgm:pt>
    <dgm:pt modelId="{B3CF9EED-987A-40B2-8ED2-6D4E80425B63}" type="pres">
      <dgm:prSet presAssocID="{1755541D-569A-4F05-A818-F42492963E23}" presName="parTransTwo" presStyleCnt="0"/>
      <dgm:spPr/>
    </dgm:pt>
    <dgm:pt modelId="{F9E38B25-A410-4C40-9D61-61C0E0EE0F92}" type="pres">
      <dgm:prSet presAssocID="{1755541D-569A-4F05-A818-F42492963E23}" presName="horzTwo" presStyleCnt="0"/>
      <dgm:spPr/>
    </dgm:pt>
    <dgm:pt modelId="{7DFEAF67-BA88-4177-96C8-AF105172B99B}" type="pres">
      <dgm:prSet presAssocID="{7E47EE3D-7C0A-4326-AAEA-1A7930607424}" presName="vertThree" presStyleCnt="0"/>
      <dgm:spPr/>
    </dgm:pt>
    <dgm:pt modelId="{E272E4D6-CC1A-4AF4-B9CF-70927F794E69}" type="pres">
      <dgm:prSet presAssocID="{7E47EE3D-7C0A-4326-AAEA-1A7930607424}" presName="txThree" presStyleLbl="node3" presStyleIdx="2" presStyleCnt="3">
        <dgm:presLayoutVars>
          <dgm:chPref val="3"/>
        </dgm:presLayoutVars>
      </dgm:prSet>
      <dgm:spPr/>
      <dgm:t>
        <a:bodyPr/>
        <a:lstStyle/>
        <a:p>
          <a:endParaRPr lang="fr-FR"/>
        </a:p>
      </dgm:t>
    </dgm:pt>
    <dgm:pt modelId="{DCEE25E3-FE1F-4E9D-B90C-0C14739A2462}" type="pres">
      <dgm:prSet presAssocID="{7E47EE3D-7C0A-4326-AAEA-1A7930607424}" presName="horzThree" presStyleCnt="0"/>
      <dgm:spPr/>
    </dgm:pt>
  </dgm:ptLst>
  <dgm:cxnLst>
    <dgm:cxn modelId="{9464F1D6-B9AE-4B77-90AD-1510701850E2}" srcId="{031B2091-821B-4377-A5F6-5A2636935622}" destId="{46C37B5F-0CB7-4327-BC2F-8D4DBC35527F}" srcOrd="0" destOrd="0" parTransId="{47DE2A86-622E-4F4F-932F-67E5A8EE6D56}" sibTransId="{A97554FE-61DA-4CE1-9ADE-74FE0344A2CA}"/>
    <dgm:cxn modelId="{05CF6F06-F98C-44A8-A1F4-8B9904CE59E7}" type="presOf" srcId="{28C78B77-4126-4C05-B95F-4C1F5D6C4E33}" destId="{8BA3E42F-95F8-4D7A-A82F-3B6EEE81E127}" srcOrd="0" destOrd="0" presId="urn:microsoft.com/office/officeart/2005/8/layout/hierarchy4"/>
    <dgm:cxn modelId="{0A14BAB3-F353-490D-8C8E-594AB034FFC7}" type="presOf" srcId="{7E47EE3D-7C0A-4326-AAEA-1A7930607424}" destId="{E272E4D6-CC1A-4AF4-B9CF-70927F794E69}" srcOrd="0" destOrd="0" presId="urn:microsoft.com/office/officeart/2005/8/layout/hierarchy4"/>
    <dgm:cxn modelId="{F72BB474-4CC5-4244-A905-23EAFA92BE36}" srcId="{28C78B77-4126-4C05-B95F-4C1F5D6C4E33}" destId="{1755541D-569A-4F05-A818-F42492963E23}" srcOrd="0" destOrd="0" parTransId="{579ACBC7-E359-40AB-B981-BC797C4A941E}" sibTransId="{9637BDD6-0F03-493E-8334-AD04DCA78EC3}"/>
    <dgm:cxn modelId="{8DECA8AD-A5D7-4BA2-A3A0-CA27DF5A3D68}" srcId="{1755541D-569A-4F05-A818-F42492963E23}" destId="{7E47EE3D-7C0A-4326-AAEA-1A7930607424}" srcOrd="0" destOrd="0" parTransId="{61969F7F-F5CC-4813-BE1F-6A48E77EEF6E}" sibTransId="{13C12310-3E70-4F41-A968-63FDB4E817C6}"/>
    <dgm:cxn modelId="{89796E81-F2D7-473E-A7F6-A9B65AA25340}" srcId="{0B223819-48A3-4C17-8007-6DB08D74E570}" destId="{E67FA5A4-7CBD-4783-B79B-91EA65FAA143}" srcOrd="0" destOrd="0" parTransId="{85E28699-CB47-4F20-9BB2-09BFADABBB98}" sibTransId="{E7230A13-13A0-4530-8189-E8A6B9D427F7}"/>
    <dgm:cxn modelId="{F77E32E5-BF84-4F31-971E-60A9038ACF55}" type="presOf" srcId="{1755541D-569A-4F05-A818-F42492963E23}" destId="{C2EF2A22-5276-4323-AECB-BD39A9E75ECF}" srcOrd="0" destOrd="0" presId="urn:microsoft.com/office/officeart/2005/8/layout/hierarchy4"/>
    <dgm:cxn modelId="{8A246201-9DDD-411C-8D58-BAC3888ADE28}" type="presOf" srcId="{46C37B5F-0CB7-4327-BC2F-8D4DBC35527F}" destId="{2F447EF9-D12C-4B4A-B08A-4305C79E985C}" srcOrd="0" destOrd="0" presId="urn:microsoft.com/office/officeart/2005/8/layout/hierarchy4"/>
    <dgm:cxn modelId="{A9AABA3D-B720-46CE-A2EC-DCFD3ADD1488}" srcId="{23687AD3-3EC5-4E9C-B816-F32779CA4827}" destId="{28C78B77-4126-4C05-B95F-4C1F5D6C4E33}" srcOrd="2" destOrd="0" parTransId="{38ED306B-E651-48E2-82C5-6BF3856D3857}" sibTransId="{B5EDA7B7-AFD1-4BBE-BC57-E1E853E0CA57}"/>
    <dgm:cxn modelId="{3F92BFF4-6D6F-4AD4-A44F-07A6457D999A}" type="presOf" srcId="{E67FA5A4-7CBD-4783-B79B-91EA65FAA143}" destId="{0CF8D313-1196-4C97-A179-7D8AE3A42972}" srcOrd="0" destOrd="0" presId="urn:microsoft.com/office/officeart/2005/8/layout/hierarchy4"/>
    <dgm:cxn modelId="{7A5345C7-9F15-4678-9643-F3B733CE0196}" type="presOf" srcId="{0B223819-48A3-4C17-8007-6DB08D74E570}" destId="{C47D0551-BB58-49C4-A352-2DE3E4653FA3}" srcOrd="0" destOrd="0" presId="urn:microsoft.com/office/officeart/2005/8/layout/hierarchy4"/>
    <dgm:cxn modelId="{32BE2AB0-B7E5-4AB8-9D91-70DBB4995993}" srcId="{23687AD3-3EC5-4E9C-B816-F32779CA4827}" destId="{031B2091-821B-4377-A5F6-5A2636935622}" srcOrd="0" destOrd="0" parTransId="{701B144D-59D6-4F57-950D-20F6AAF42188}" sibTransId="{B466A3D9-1C19-49AF-8EC7-76E15F914D0C}"/>
    <dgm:cxn modelId="{8654CFF8-504B-444E-9089-2DDD5ABB243B}" type="presOf" srcId="{031B2091-821B-4377-A5F6-5A2636935622}" destId="{FDB16D9B-D680-4B37-899B-38F71DBF8C6B}" srcOrd="0" destOrd="0" presId="urn:microsoft.com/office/officeart/2005/8/layout/hierarchy4"/>
    <dgm:cxn modelId="{25F3B536-A9F9-4D9E-B6FA-C910E77CD05B}" type="presOf" srcId="{28DCEF98-3897-4CCD-A2F9-3612138121FE}" destId="{B9A9FF01-46D1-45D1-BCA1-67E25E28C55C}" srcOrd="0" destOrd="0" presId="urn:microsoft.com/office/officeart/2005/8/layout/hierarchy4"/>
    <dgm:cxn modelId="{CF00FC53-DF7E-403F-8EE6-80CDBB3E5416}" type="presOf" srcId="{689453B0-A4BE-4DEF-8A11-0A38C93C1B7F}" destId="{400A7991-A437-4E83-B73D-759CF18E9C64}" srcOrd="0" destOrd="0" presId="urn:microsoft.com/office/officeart/2005/8/layout/hierarchy4"/>
    <dgm:cxn modelId="{24055580-A6F9-4E3D-93A8-A95FD322F7AC}" srcId="{28DCEF98-3897-4CCD-A2F9-3612138121FE}" destId="{0B223819-48A3-4C17-8007-6DB08D74E570}" srcOrd="0" destOrd="0" parTransId="{1DDA9435-1A51-4762-9BCE-74B447EC365C}" sibTransId="{A9F4CC71-708B-4853-AD0C-38B92DCE4F32}"/>
    <dgm:cxn modelId="{82F0CAA0-4FB9-457D-AD17-9A6D8EADE7BA}" srcId="{46C37B5F-0CB7-4327-BC2F-8D4DBC35527F}" destId="{689453B0-A4BE-4DEF-8A11-0A38C93C1B7F}" srcOrd="0" destOrd="0" parTransId="{BF65DB0E-91EF-499E-BFF4-452823AB7952}" sibTransId="{328BFD53-163E-435C-958A-DEE306BA6C9E}"/>
    <dgm:cxn modelId="{D8982575-1399-4E39-8A0A-A69C6C027EBE}" srcId="{23687AD3-3EC5-4E9C-B816-F32779CA4827}" destId="{28DCEF98-3897-4CCD-A2F9-3612138121FE}" srcOrd="1" destOrd="0" parTransId="{E698B4A4-F1BB-4CDA-A62B-D45E436D1F47}" sibTransId="{049EF52A-3A1D-4DAE-BDA4-26F076C3EFB3}"/>
    <dgm:cxn modelId="{76C9684F-86E0-46FC-985D-43CC537CD7D6}" type="presOf" srcId="{23687AD3-3EC5-4E9C-B816-F32779CA4827}" destId="{E2367ACC-5C2B-474C-935C-B5E5F8FBFDED}" srcOrd="0" destOrd="0" presId="urn:microsoft.com/office/officeart/2005/8/layout/hierarchy4"/>
    <dgm:cxn modelId="{C1DAB4D9-B0B3-40AC-BDC8-D095C677EFA0}" type="presParOf" srcId="{E2367ACC-5C2B-474C-935C-B5E5F8FBFDED}" destId="{FCC7A856-42F0-42E3-8BC1-3B5841BB9DE5}" srcOrd="0" destOrd="0" presId="urn:microsoft.com/office/officeart/2005/8/layout/hierarchy4"/>
    <dgm:cxn modelId="{755949E8-B498-4643-A18A-B103121CB48D}" type="presParOf" srcId="{FCC7A856-42F0-42E3-8BC1-3B5841BB9DE5}" destId="{FDB16D9B-D680-4B37-899B-38F71DBF8C6B}" srcOrd="0" destOrd="0" presId="urn:microsoft.com/office/officeart/2005/8/layout/hierarchy4"/>
    <dgm:cxn modelId="{0923EF5B-B950-4D7E-A3FD-A1632E38D681}" type="presParOf" srcId="{FCC7A856-42F0-42E3-8BC1-3B5841BB9DE5}" destId="{DC263A6C-B5EE-4A2D-B16B-A5BF215C8B2A}" srcOrd="1" destOrd="0" presId="urn:microsoft.com/office/officeart/2005/8/layout/hierarchy4"/>
    <dgm:cxn modelId="{9AA35BBF-2A37-40C4-AD90-576204723807}" type="presParOf" srcId="{FCC7A856-42F0-42E3-8BC1-3B5841BB9DE5}" destId="{C67568B9-8A7B-4FF8-9770-3786B0DF21D2}" srcOrd="2" destOrd="0" presId="urn:microsoft.com/office/officeart/2005/8/layout/hierarchy4"/>
    <dgm:cxn modelId="{BA02599D-936E-4F76-A60D-3261BA2BA21E}" type="presParOf" srcId="{C67568B9-8A7B-4FF8-9770-3786B0DF21D2}" destId="{F170DEA9-29E3-4AA5-AF22-71F7C666C807}" srcOrd="0" destOrd="0" presId="urn:microsoft.com/office/officeart/2005/8/layout/hierarchy4"/>
    <dgm:cxn modelId="{74278250-5126-4082-92C6-41A4C29DF451}" type="presParOf" srcId="{F170DEA9-29E3-4AA5-AF22-71F7C666C807}" destId="{2F447EF9-D12C-4B4A-B08A-4305C79E985C}" srcOrd="0" destOrd="0" presId="urn:microsoft.com/office/officeart/2005/8/layout/hierarchy4"/>
    <dgm:cxn modelId="{4ED1648E-79DA-4D05-834C-56D7680857E8}" type="presParOf" srcId="{F170DEA9-29E3-4AA5-AF22-71F7C666C807}" destId="{DBD905F2-8474-4CEA-B2E4-94AD18FA03F9}" srcOrd="1" destOrd="0" presId="urn:microsoft.com/office/officeart/2005/8/layout/hierarchy4"/>
    <dgm:cxn modelId="{95000F75-663E-4040-81BB-5D3EED1A8C82}" type="presParOf" srcId="{F170DEA9-29E3-4AA5-AF22-71F7C666C807}" destId="{A48396B6-6B16-49DF-9572-3C5AC7213359}" srcOrd="2" destOrd="0" presId="urn:microsoft.com/office/officeart/2005/8/layout/hierarchy4"/>
    <dgm:cxn modelId="{0DED65A8-31BC-492A-925F-7E4C40254692}" type="presParOf" srcId="{A48396B6-6B16-49DF-9572-3C5AC7213359}" destId="{588CDA06-9C59-4B85-872F-00385C65EA34}" srcOrd="0" destOrd="0" presId="urn:microsoft.com/office/officeart/2005/8/layout/hierarchy4"/>
    <dgm:cxn modelId="{D2A65EF8-76D7-4354-8457-97BC45AA612E}" type="presParOf" srcId="{588CDA06-9C59-4B85-872F-00385C65EA34}" destId="{400A7991-A437-4E83-B73D-759CF18E9C64}" srcOrd="0" destOrd="0" presId="urn:microsoft.com/office/officeart/2005/8/layout/hierarchy4"/>
    <dgm:cxn modelId="{0C0281D1-2DCA-45BA-B315-27CC916094FB}" type="presParOf" srcId="{588CDA06-9C59-4B85-872F-00385C65EA34}" destId="{0C2052F7-5DF6-4F90-AF6B-EDF37A722BD8}" srcOrd="1" destOrd="0" presId="urn:microsoft.com/office/officeart/2005/8/layout/hierarchy4"/>
    <dgm:cxn modelId="{9E0C528F-3AA4-4FAE-BD51-0D589CEFB6DB}" type="presParOf" srcId="{E2367ACC-5C2B-474C-935C-B5E5F8FBFDED}" destId="{4EE1F8A3-C494-4EE7-84DE-8EE7C3332A2F}" srcOrd="1" destOrd="0" presId="urn:microsoft.com/office/officeart/2005/8/layout/hierarchy4"/>
    <dgm:cxn modelId="{82A829EE-E6E6-48DE-84EF-81D5EFE57F85}" type="presParOf" srcId="{E2367ACC-5C2B-474C-935C-B5E5F8FBFDED}" destId="{34AA868E-1775-4EBB-92DD-2A89F0548FE6}" srcOrd="2" destOrd="0" presId="urn:microsoft.com/office/officeart/2005/8/layout/hierarchy4"/>
    <dgm:cxn modelId="{7707867C-74D7-4985-A98F-3A4E16C0F1C0}" type="presParOf" srcId="{34AA868E-1775-4EBB-92DD-2A89F0548FE6}" destId="{B9A9FF01-46D1-45D1-BCA1-67E25E28C55C}" srcOrd="0" destOrd="0" presId="urn:microsoft.com/office/officeart/2005/8/layout/hierarchy4"/>
    <dgm:cxn modelId="{14A47592-C947-4A1C-8A27-692EB005F4F2}" type="presParOf" srcId="{34AA868E-1775-4EBB-92DD-2A89F0548FE6}" destId="{942AD840-1F63-4020-8404-3B0746010998}" srcOrd="1" destOrd="0" presId="urn:microsoft.com/office/officeart/2005/8/layout/hierarchy4"/>
    <dgm:cxn modelId="{EA7ECBC7-A6B0-44C3-BD61-84015B1A3EB5}" type="presParOf" srcId="{34AA868E-1775-4EBB-92DD-2A89F0548FE6}" destId="{2A7C5442-E405-4DA2-ADB0-72AA23218BA3}" srcOrd="2" destOrd="0" presId="urn:microsoft.com/office/officeart/2005/8/layout/hierarchy4"/>
    <dgm:cxn modelId="{A28221DD-0334-4BCC-8169-941AB0EC213E}" type="presParOf" srcId="{2A7C5442-E405-4DA2-ADB0-72AA23218BA3}" destId="{83F1AC61-BA6E-4950-A709-06B8B2C8A233}" srcOrd="0" destOrd="0" presId="urn:microsoft.com/office/officeart/2005/8/layout/hierarchy4"/>
    <dgm:cxn modelId="{48423B13-BAF7-435E-A057-B725E281F745}" type="presParOf" srcId="{83F1AC61-BA6E-4950-A709-06B8B2C8A233}" destId="{C47D0551-BB58-49C4-A352-2DE3E4653FA3}" srcOrd="0" destOrd="0" presId="urn:microsoft.com/office/officeart/2005/8/layout/hierarchy4"/>
    <dgm:cxn modelId="{6B9416BA-18BB-401E-B313-0FD900D73AD8}" type="presParOf" srcId="{83F1AC61-BA6E-4950-A709-06B8B2C8A233}" destId="{0A694B9D-5620-4B3F-BBCB-D836A827F61C}" srcOrd="1" destOrd="0" presId="urn:microsoft.com/office/officeart/2005/8/layout/hierarchy4"/>
    <dgm:cxn modelId="{492E1CA9-CC83-4060-A74F-9BD9EE297857}" type="presParOf" srcId="{83F1AC61-BA6E-4950-A709-06B8B2C8A233}" destId="{7D77732F-07F7-4C82-9251-37B0FA897420}" srcOrd="2" destOrd="0" presId="urn:microsoft.com/office/officeart/2005/8/layout/hierarchy4"/>
    <dgm:cxn modelId="{F2EA8819-1CF8-47E2-B029-DC87816848DA}" type="presParOf" srcId="{7D77732F-07F7-4C82-9251-37B0FA897420}" destId="{039B7504-C2A0-4B68-9703-3FDCAC19B04F}" srcOrd="0" destOrd="0" presId="urn:microsoft.com/office/officeart/2005/8/layout/hierarchy4"/>
    <dgm:cxn modelId="{35705E2A-1A65-465D-BF2F-719D02CB5770}" type="presParOf" srcId="{039B7504-C2A0-4B68-9703-3FDCAC19B04F}" destId="{0CF8D313-1196-4C97-A179-7D8AE3A42972}" srcOrd="0" destOrd="0" presId="urn:microsoft.com/office/officeart/2005/8/layout/hierarchy4"/>
    <dgm:cxn modelId="{2136FDFC-0B18-4058-8061-56C8B6D5CFC4}" type="presParOf" srcId="{039B7504-C2A0-4B68-9703-3FDCAC19B04F}" destId="{13ED5B3C-D086-4D76-84FF-98CBFD783BCF}" srcOrd="1" destOrd="0" presId="urn:microsoft.com/office/officeart/2005/8/layout/hierarchy4"/>
    <dgm:cxn modelId="{47ED01A7-DC9A-4E18-96FB-A56A64B2EE9F}" type="presParOf" srcId="{E2367ACC-5C2B-474C-935C-B5E5F8FBFDED}" destId="{9EB764FE-399E-42BC-9207-9AA8B996DA7B}" srcOrd="3" destOrd="0" presId="urn:microsoft.com/office/officeart/2005/8/layout/hierarchy4"/>
    <dgm:cxn modelId="{8EB78B2A-5FBA-4A54-9F4B-74D2EDBBFE2D}" type="presParOf" srcId="{E2367ACC-5C2B-474C-935C-B5E5F8FBFDED}" destId="{C091C68D-29B0-4B70-BE27-BEADCACBF1F6}" srcOrd="4" destOrd="0" presId="urn:microsoft.com/office/officeart/2005/8/layout/hierarchy4"/>
    <dgm:cxn modelId="{5157EAFF-5E0E-481F-AC40-1E7C613BCDE8}" type="presParOf" srcId="{C091C68D-29B0-4B70-BE27-BEADCACBF1F6}" destId="{8BA3E42F-95F8-4D7A-A82F-3B6EEE81E127}" srcOrd="0" destOrd="0" presId="urn:microsoft.com/office/officeart/2005/8/layout/hierarchy4"/>
    <dgm:cxn modelId="{4F914AD9-E02B-4B8E-BA30-E93DD66ACD28}" type="presParOf" srcId="{C091C68D-29B0-4B70-BE27-BEADCACBF1F6}" destId="{C856F67A-EE4C-46BD-A821-0B6BB3DA8DEB}" srcOrd="1" destOrd="0" presId="urn:microsoft.com/office/officeart/2005/8/layout/hierarchy4"/>
    <dgm:cxn modelId="{4806B90A-BD71-492F-AF55-7C285CFA0A01}" type="presParOf" srcId="{C091C68D-29B0-4B70-BE27-BEADCACBF1F6}" destId="{5F6D0E71-42EF-4CFF-89E6-E00E7A6C6818}" srcOrd="2" destOrd="0" presId="urn:microsoft.com/office/officeart/2005/8/layout/hierarchy4"/>
    <dgm:cxn modelId="{8D3B3BE7-7BE0-4CCA-A210-0050B354BBD3}" type="presParOf" srcId="{5F6D0E71-42EF-4CFF-89E6-E00E7A6C6818}" destId="{F3243312-EB30-4D60-BD12-926378280934}" srcOrd="0" destOrd="0" presId="urn:microsoft.com/office/officeart/2005/8/layout/hierarchy4"/>
    <dgm:cxn modelId="{56937537-BFFB-4502-9545-44ABE8C3D982}" type="presParOf" srcId="{F3243312-EB30-4D60-BD12-926378280934}" destId="{C2EF2A22-5276-4323-AECB-BD39A9E75ECF}" srcOrd="0" destOrd="0" presId="urn:microsoft.com/office/officeart/2005/8/layout/hierarchy4"/>
    <dgm:cxn modelId="{07E6BD13-64AA-405E-97DB-69827EA08B9C}" type="presParOf" srcId="{F3243312-EB30-4D60-BD12-926378280934}" destId="{B3CF9EED-987A-40B2-8ED2-6D4E80425B63}" srcOrd="1" destOrd="0" presId="urn:microsoft.com/office/officeart/2005/8/layout/hierarchy4"/>
    <dgm:cxn modelId="{05E5AB7A-96E6-473B-9D7B-FCA1ABF6249F}" type="presParOf" srcId="{F3243312-EB30-4D60-BD12-926378280934}" destId="{F9E38B25-A410-4C40-9D61-61C0E0EE0F92}" srcOrd="2" destOrd="0" presId="urn:microsoft.com/office/officeart/2005/8/layout/hierarchy4"/>
    <dgm:cxn modelId="{C6FA202C-38DA-4B3B-A69F-37F15926C401}" type="presParOf" srcId="{F9E38B25-A410-4C40-9D61-61C0E0EE0F92}" destId="{7DFEAF67-BA88-4177-96C8-AF105172B99B}" srcOrd="0" destOrd="0" presId="urn:microsoft.com/office/officeart/2005/8/layout/hierarchy4"/>
    <dgm:cxn modelId="{103DA0ED-A0B0-43A7-83DD-480F5A200B35}" type="presParOf" srcId="{7DFEAF67-BA88-4177-96C8-AF105172B99B}" destId="{E272E4D6-CC1A-4AF4-B9CF-70927F794E69}" srcOrd="0" destOrd="0" presId="urn:microsoft.com/office/officeart/2005/8/layout/hierarchy4"/>
    <dgm:cxn modelId="{EB305F65-FB75-47A0-B33C-2701F12F2B98}" type="presParOf" srcId="{7DFEAF67-BA88-4177-96C8-AF105172B99B}" destId="{DCEE25E3-FE1F-4E9D-B90C-0C14739A246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3632DA-16FA-4606-898A-7A80A683F16C}"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fr-FR"/>
        </a:p>
      </dgm:t>
    </dgm:pt>
    <dgm:pt modelId="{49831C4B-C84F-44E7-B937-829F5B9706A6}">
      <dgm:prSet custT="1"/>
      <dgm:spPr>
        <a:solidFill>
          <a:schemeClr val="accent2"/>
        </a:solidFill>
      </dgm:spPr>
      <dgm:t>
        <a:bodyPr/>
        <a:lstStyle/>
        <a:p>
          <a:pPr rtl="0"/>
          <a:r>
            <a:rPr lang="fr-FR" sz="1400" b="1" dirty="0" smtClean="0"/>
            <a:t>Public</a:t>
          </a:r>
          <a:endParaRPr lang="fr-FR" sz="1400" b="1" dirty="0"/>
        </a:p>
      </dgm:t>
    </dgm:pt>
    <dgm:pt modelId="{4479CF43-7A3F-4EBF-BB87-C8D2B05B57DA}" type="parTrans" cxnId="{E2CA5F67-6513-4314-B62C-2DB4BBC952FA}">
      <dgm:prSet/>
      <dgm:spPr/>
      <dgm:t>
        <a:bodyPr/>
        <a:lstStyle/>
        <a:p>
          <a:endParaRPr lang="fr-FR"/>
        </a:p>
      </dgm:t>
    </dgm:pt>
    <dgm:pt modelId="{68B2ECFE-FB76-4C1E-85E1-C62F301F7AD0}" type="sibTrans" cxnId="{E2CA5F67-6513-4314-B62C-2DB4BBC952FA}">
      <dgm:prSet/>
      <dgm:spPr/>
      <dgm:t>
        <a:bodyPr/>
        <a:lstStyle/>
        <a:p>
          <a:endParaRPr lang="fr-FR"/>
        </a:p>
      </dgm:t>
    </dgm:pt>
    <dgm:pt modelId="{C051212A-ACBD-4DD7-97BD-6A315F4D8E6E}">
      <dgm:prSet custT="1"/>
      <dgm:spPr>
        <a:solidFill>
          <a:schemeClr val="accent2"/>
        </a:solidFill>
      </dgm:spPr>
      <dgm:t>
        <a:bodyPr/>
        <a:lstStyle/>
        <a:p>
          <a:r>
            <a:rPr lang="fr-FR" sz="1400" b="1" dirty="0" smtClean="0"/>
            <a:t>Formation disciplinaire</a:t>
          </a:r>
          <a:endParaRPr lang="fr-FR" sz="1400" b="1" dirty="0"/>
        </a:p>
      </dgm:t>
    </dgm:pt>
    <dgm:pt modelId="{3E9DA37B-8284-4366-AA65-8AD24B499F1D}" type="parTrans" cxnId="{4A47ED2B-EFD2-4F7A-9ED5-FFBDC8C28031}">
      <dgm:prSet/>
      <dgm:spPr/>
      <dgm:t>
        <a:bodyPr/>
        <a:lstStyle/>
        <a:p>
          <a:endParaRPr lang="fr-FR"/>
        </a:p>
      </dgm:t>
    </dgm:pt>
    <dgm:pt modelId="{00D26FDC-F09D-4E9B-94D8-ADB149052560}" type="sibTrans" cxnId="{4A47ED2B-EFD2-4F7A-9ED5-FFBDC8C28031}">
      <dgm:prSet/>
      <dgm:spPr/>
      <dgm:t>
        <a:bodyPr/>
        <a:lstStyle/>
        <a:p>
          <a:endParaRPr lang="fr-FR"/>
        </a:p>
      </dgm:t>
    </dgm:pt>
    <dgm:pt modelId="{DAA7321E-BFE1-484C-814E-A261CFE5B18D}">
      <dgm:prSet custT="1"/>
      <dgm:spPr>
        <a:solidFill>
          <a:schemeClr val="accent2"/>
        </a:solidFill>
      </dgm:spPr>
      <dgm:t>
        <a:bodyPr/>
        <a:lstStyle/>
        <a:p>
          <a:r>
            <a:rPr lang="fr-FR" sz="1400" b="1" dirty="0" smtClean="0"/>
            <a:t>Formation de culture commune académique</a:t>
          </a:r>
          <a:endParaRPr lang="fr-FR" sz="1400" b="1" dirty="0"/>
        </a:p>
      </dgm:t>
    </dgm:pt>
    <dgm:pt modelId="{2B7F81A3-80B1-476C-9ABE-5D89939A4E53}" type="parTrans" cxnId="{319CA09F-AADE-47ED-A2AB-316B14A13AFB}">
      <dgm:prSet/>
      <dgm:spPr/>
      <dgm:t>
        <a:bodyPr/>
        <a:lstStyle/>
        <a:p>
          <a:endParaRPr lang="fr-FR"/>
        </a:p>
      </dgm:t>
    </dgm:pt>
    <dgm:pt modelId="{4B71DC73-0830-4BED-AAD9-40503D36999D}" type="sibTrans" cxnId="{319CA09F-AADE-47ED-A2AB-316B14A13AFB}">
      <dgm:prSet/>
      <dgm:spPr/>
      <dgm:t>
        <a:bodyPr/>
        <a:lstStyle/>
        <a:p>
          <a:endParaRPr lang="fr-FR"/>
        </a:p>
      </dgm:t>
    </dgm:pt>
    <dgm:pt modelId="{1BE2FA2C-829E-448A-AE68-8ADB06E96745}" type="pres">
      <dgm:prSet presAssocID="{FC3632DA-16FA-4606-898A-7A80A683F16C}" presName="Name0" presStyleCnt="0">
        <dgm:presLayoutVars>
          <dgm:chPref val="1"/>
          <dgm:dir/>
          <dgm:animOne val="branch"/>
          <dgm:animLvl val="lvl"/>
          <dgm:resizeHandles/>
        </dgm:presLayoutVars>
      </dgm:prSet>
      <dgm:spPr/>
      <dgm:t>
        <a:bodyPr/>
        <a:lstStyle/>
        <a:p>
          <a:endParaRPr lang="fr-FR"/>
        </a:p>
      </dgm:t>
    </dgm:pt>
    <dgm:pt modelId="{B55F0818-6A98-47D8-8A7F-BF060E715507}" type="pres">
      <dgm:prSet presAssocID="{49831C4B-C84F-44E7-B937-829F5B9706A6}" presName="vertOne" presStyleCnt="0"/>
      <dgm:spPr/>
    </dgm:pt>
    <dgm:pt modelId="{F6926520-C067-440F-82AB-429216CF19EC}" type="pres">
      <dgm:prSet presAssocID="{49831C4B-C84F-44E7-B937-829F5B9706A6}" presName="txOne" presStyleLbl="node0" presStyleIdx="0" presStyleCnt="1">
        <dgm:presLayoutVars>
          <dgm:chPref val="3"/>
        </dgm:presLayoutVars>
      </dgm:prSet>
      <dgm:spPr/>
      <dgm:t>
        <a:bodyPr/>
        <a:lstStyle/>
        <a:p>
          <a:endParaRPr lang="fr-FR"/>
        </a:p>
      </dgm:t>
    </dgm:pt>
    <dgm:pt modelId="{ADC27F20-C23A-49EB-8F4C-E5FBCD677DC8}" type="pres">
      <dgm:prSet presAssocID="{49831C4B-C84F-44E7-B937-829F5B9706A6}" presName="parTransOne" presStyleCnt="0"/>
      <dgm:spPr/>
    </dgm:pt>
    <dgm:pt modelId="{0B3600B6-4B4E-49B2-B74D-BE19013EFC11}" type="pres">
      <dgm:prSet presAssocID="{49831C4B-C84F-44E7-B937-829F5B9706A6}" presName="horzOne" presStyleCnt="0"/>
      <dgm:spPr/>
    </dgm:pt>
    <dgm:pt modelId="{4F4F1498-2353-4049-9E27-59678C1F707E}" type="pres">
      <dgm:prSet presAssocID="{C051212A-ACBD-4DD7-97BD-6A315F4D8E6E}" presName="vertTwo" presStyleCnt="0"/>
      <dgm:spPr/>
    </dgm:pt>
    <dgm:pt modelId="{CEE4B313-A2C2-4E28-AF49-8D1E8F46AE3E}" type="pres">
      <dgm:prSet presAssocID="{C051212A-ACBD-4DD7-97BD-6A315F4D8E6E}" presName="txTwo" presStyleLbl="node2" presStyleIdx="0" presStyleCnt="1">
        <dgm:presLayoutVars>
          <dgm:chPref val="3"/>
        </dgm:presLayoutVars>
      </dgm:prSet>
      <dgm:spPr/>
      <dgm:t>
        <a:bodyPr/>
        <a:lstStyle/>
        <a:p>
          <a:endParaRPr lang="fr-FR"/>
        </a:p>
      </dgm:t>
    </dgm:pt>
    <dgm:pt modelId="{BE0541F3-779E-4481-A86F-74CDCA6ACD6B}" type="pres">
      <dgm:prSet presAssocID="{C051212A-ACBD-4DD7-97BD-6A315F4D8E6E}" presName="parTransTwo" presStyleCnt="0"/>
      <dgm:spPr/>
    </dgm:pt>
    <dgm:pt modelId="{668019ED-EE0E-4A41-BFD8-6A38DF284270}" type="pres">
      <dgm:prSet presAssocID="{C051212A-ACBD-4DD7-97BD-6A315F4D8E6E}" presName="horzTwo" presStyleCnt="0"/>
      <dgm:spPr/>
    </dgm:pt>
    <dgm:pt modelId="{51CC9E18-3A9A-4F6E-A333-AF8BB4E089FB}" type="pres">
      <dgm:prSet presAssocID="{DAA7321E-BFE1-484C-814E-A261CFE5B18D}" presName="vertThree" presStyleCnt="0"/>
      <dgm:spPr/>
    </dgm:pt>
    <dgm:pt modelId="{40D2D0EF-657A-411C-B229-F92301559C7C}" type="pres">
      <dgm:prSet presAssocID="{DAA7321E-BFE1-484C-814E-A261CFE5B18D}" presName="txThree" presStyleLbl="node3" presStyleIdx="0" presStyleCnt="1">
        <dgm:presLayoutVars>
          <dgm:chPref val="3"/>
        </dgm:presLayoutVars>
      </dgm:prSet>
      <dgm:spPr/>
      <dgm:t>
        <a:bodyPr/>
        <a:lstStyle/>
        <a:p>
          <a:endParaRPr lang="fr-FR"/>
        </a:p>
      </dgm:t>
    </dgm:pt>
    <dgm:pt modelId="{387326E3-6BAB-4B8F-BD2D-32430C8BA34D}" type="pres">
      <dgm:prSet presAssocID="{DAA7321E-BFE1-484C-814E-A261CFE5B18D}" presName="horzThree" presStyleCnt="0"/>
      <dgm:spPr/>
    </dgm:pt>
  </dgm:ptLst>
  <dgm:cxnLst>
    <dgm:cxn modelId="{6B58CCB9-275E-4207-A3CF-72381927C02D}" type="presOf" srcId="{49831C4B-C84F-44E7-B937-829F5B9706A6}" destId="{F6926520-C067-440F-82AB-429216CF19EC}" srcOrd="0" destOrd="0" presId="urn:microsoft.com/office/officeart/2005/8/layout/hierarchy4"/>
    <dgm:cxn modelId="{C720252F-C3F6-485E-828B-0981DF4947E8}" type="presOf" srcId="{FC3632DA-16FA-4606-898A-7A80A683F16C}" destId="{1BE2FA2C-829E-448A-AE68-8ADB06E96745}" srcOrd="0" destOrd="0" presId="urn:microsoft.com/office/officeart/2005/8/layout/hierarchy4"/>
    <dgm:cxn modelId="{319CA09F-AADE-47ED-A2AB-316B14A13AFB}" srcId="{C051212A-ACBD-4DD7-97BD-6A315F4D8E6E}" destId="{DAA7321E-BFE1-484C-814E-A261CFE5B18D}" srcOrd="0" destOrd="0" parTransId="{2B7F81A3-80B1-476C-9ABE-5D89939A4E53}" sibTransId="{4B71DC73-0830-4BED-AAD9-40503D36999D}"/>
    <dgm:cxn modelId="{E2CA5F67-6513-4314-B62C-2DB4BBC952FA}" srcId="{FC3632DA-16FA-4606-898A-7A80A683F16C}" destId="{49831C4B-C84F-44E7-B937-829F5B9706A6}" srcOrd="0" destOrd="0" parTransId="{4479CF43-7A3F-4EBF-BB87-C8D2B05B57DA}" sibTransId="{68B2ECFE-FB76-4C1E-85E1-C62F301F7AD0}"/>
    <dgm:cxn modelId="{642543AC-597A-4034-BB4E-2CDE6EA8A484}" type="presOf" srcId="{C051212A-ACBD-4DD7-97BD-6A315F4D8E6E}" destId="{CEE4B313-A2C2-4E28-AF49-8D1E8F46AE3E}" srcOrd="0" destOrd="0" presId="urn:microsoft.com/office/officeart/2005/8/layout/hierarchy4"/>
    <dgm:cxn modelId="{4A47ED2B-EFD2-4F7A-9ED5-FFBDC8C28031}" srcId="{49831C4B-C84F-44E7-B937-829F5B9706A6}" destId="{C051212A-ACBD-4DD7-97BD-6A315F4D8E6E}" srcOrd="0" destOrd="0" parTransId="{3E9DA37B-8284-4366-AA65-8AD24B499F1D}" sibTransId="{00D26FDC-F09D-4E9B-94D8-ADB149052560}"/>
    <dgm:cxn modelId="{51A8F97F-054C-4AA4-A50D-DC515870B445}" type="presOf" srcId="{DAA7321E-BFE1-484C-814E-A261CFE5B18D}" destId="{40D2D0EF-657A-411C-B229-F92301559C7C}" srcOrd="0" destOrd="0" presId="urn:microsoft.com/office/officeart/2005/8/layout/hierarchy4"/>
    <dgm:cxn modelId="{0F31AB5C-2E76-4C80-A1B4-2C881A45D460}" type="presParOf" srcId="{1BE2FA2C-829E-448A-AE68-8ADB06E96745}" destId="{B55F0818-6A98-47D8-8A7F-BF060E715507}" srcOrd="0" destOrd="0" presId="urn:microsoft.com/office/officeart/2005/8/layout/hierarchy4"/>
    <dgm:cxn modelId="{4E3DC46C-015F-40D8-8190-B456A8B81C4F}" type="presParOf" srcId="{B55F0818-6A98-47D8-8A7F-BF060E715507}" destId="{F6926520-C067-440F-82AB-429216CF19EC}" srcOrd="0" destOrd="0" presId="urn:microsoft.com/office/officeart/2005/8/layout/hierarchy4"/>
    <dgm:cxn modelId="{50307686-5950-4DD1-8C37-B1E8C3C38942}" type="presParOf" srcId="{B55F0818-6A98-47D8-8A7F-BF060E715507}" destId="{ADC27F20-C23A-49EB-8F4C-E5FBCD677DC8}" srcOrd="1" destOrd="0" presId="urn:microsoft.com/office/officeart/2005/8/layout/hierarchy4"/>
    <dgm:cxn modelId="{95307E7C-A584-4AFF-8D12-BCACCF0ABCC8}" type="presParOf" srcId="{B55F0818-6A98-47D8-8A7F-BF060E715507}" destId="{0B3600B6-4B4E-49B2-B74D-BE19013EFC11}" srcOrd="2" destOrd="0" presId="urn:microsoft.com/office/officeart/2005/8/layout/hierarchy4"/>
    <dgm:cxn modelId="{F4E5B2FF-D72E-42FD-AB10-1045ED0DF185}" type="presParOf" srcId="{0B3600B6-4B4E-49B2-B74D-BE19013EFC11}" destId="{4F4F1498-2353-4049-9E27-59678C1F707E}" srcOrd="0" destOrd="0" presId="urn:microsoft.com/office/officeart/2005/8/layout/hierarchy4"/>
    <dgm:cxn modelId="{ADF6BAE1-5D40-45E6-9428-3070664D5D84}" type="presParOf" srcId="{4F4F1498-2353-4049-9E27-59678C1F707E}" destId="{CEE4B313-A2C2-4E28-AF49-8D1E8F46AE3E}" srcOrd="0" destOrd="0" presId="urn:microsoft.com/office/officeart/2005/8/layout/hierarchy4"/>
    <dgm:cxn modelId="{07956E70-1E47-4570-8B26-733A500E4FF2}" type="presParOf" srcId="{4F4F1498-2353-4049-9E27-59678C1F707E}" destId="{BE0541F3-779E-4481-A86F-74CDCA6ACD6B}" srcOrd="1" destOrd="0" presId="urn:microsoft.com/office/officeart/2005/8/layout/hierarchy4"/>
    <dgm:cxn modelId="{5D97D77A-75D8-4E54-8DE7-08054F9A1E88}" type="presParOf" srcId="{4F4F1498-2353-4049-9E27-59678C1F707E}" destId="{668019ED-EE0E-4A41-BFD8-6A38DF284270}" srcOrd="2" destOrd="0" presId="urn:microsoft.com/office/officeart/2005/8/layout/hierarchy4"/>
    <dgm:cxn modelId="{D71FA753-FE33-4C58-997C-0B7465A6AED1}" type="presParOf" srcId="{668019ED-EE0E-4A41-BFD8-6A38DF284270}" destId="{51CC9E18-3A9A-4F6E-A333-AF8BB4E089FB}" srcOrd="0" destOrd="0" presId="urn:microsoft.com/office/officeart/2005/8/layout/hierarchy4"/>
    <dgm:cxn modelId="{319A2CE6-A086-4F2B-BBDF-182D90ACBCB7}" type="presParOf" srcId="{51CC9E18-3A9A-4F6E-A333-AF8BB4E089FB}" destId="{40D2D0EF-657A-411C-B229-F92301559C7C}" srcOrd="0" destOrd="0" presId="urn:microsoft.com/office/officeart/2005/8/layout/hierarchy4"/>
    <dgm:cxn modelId="{21418CDE-A4DA-4C01-9063-BE5D37DDFB8F}" type="presParOf" srcId="{51CC9E18-3A9A-4F6E-A333-AF8BB4E089FB}" destId="{387326E3-6BAB-4B8F-BD2D-32430C8BA34D}"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687AD3-3EC5-4E9C-B816-F32779CA4827}"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fr-FR"/>
        </a:p>
      </dgm:t>
    </dgm:pt>
    <dgm:pt modelId="{031B2091-821B-4377-A5F6-5A2636935622}">
      <dgm:prSet custT="1"/>
      <dgm:spPr>
        <a:solidFill>
          <a:schemeClr val="accent3"/>
        </a:solidFill>
      </dgm:spPr>
      <dgm:t>
        <a:bodyPr/>
        <a:lstStyle/>
        <a:p>
          <a:pPr rtl="0"/>
          <a:r>
            <a:rPr lang="fr-FR" sz="1200" dirty="0" smtClean="0"/>
            <a:t>Néo-contractuels année N</a:t>
          </a:r>
          <a:endParaRPr lang="fr-FR" sz="1200" dirty="0"/>
        </a:p>
      </dgm:t>
    </dgm:pt>
    <dgm:pt modelId="{701B144D-59D6-4F57-950D-20F6AAF42188}" type="parTrans" cxnId="{32BE2AB0-B7E5-4AB8-9D91-70DBB4995993}">
      <dgm:prSet/>
      <dgm:spPr/>
      <dgm:t>
        <a:bodyPr/>
        <a:lstStyle/>
        <a:p>
          <a:endParaRPr lang="fr-FR"/>
        </a:p>
      </dgm:t>
    </dgm:pt>
    <dgm:pt modelId="{B466A3D9-1C19-49AF-8EC7-76E15F914D0C}" type="sibTrans" cxnId="{32BE2AB0-B7E5-4AB8-9D91-70DBB4995993}">
      <dgm:prSet/>
      <dgm:spPr/>
      <dgm:t>
        <a:bodyPr/>
        <a:lstStyle/>
        <a:p>
          <a:endParaRPr lang="fr-FR"/>
        </a:p>
      </dgm:t>
    </dgm:pt>
    <dgm:pt modelId="{28DCEF98-3897-4CCD-A2F9-3612138121FE}">
      <dgm:prSet custT="1"/>
      <dgm:spPr>
        <a:solidFill>
          <a:schemeClr val="accent6"/>
        </a:solidFill>
      </dgm:spPr>
      <dgm:t>
        <a:bodyPr/>
        <a:lstStyle/>
        <a:p>
          <a:pPr rtl="0"/>
          <a:r>
            <a:rPr lang="fr-FR" sz="1100" dirty="0" smtClean="0"/>
            <a:t>Fonctionnaires stagiaires</a:t>
          </a:r>
        </a:p>
        <a:p>
          <a:pPr rtl="0"/>
          <a:r>
            <a:rPr lang="fr-FR" sz="1100" dirty="0" smtClean="0"/>
            <a:t> temps plein</a:t>
          </a:r>
          <a:r>
            <a:rPr lang="fr-FR" sz="1400" dirty="0" smtClean="0"/>
            <a:t> </a:t>
          </a:r>
          <a:endParaRPr lang="fr-FR" sz="1400" dirty="0"/>
        </a:p>
      </dgm:t>
    </dgm:pt>
    <dgm:pt modelId="{E698B4A4-F1BB-4CDA-A62B-D45E436D1F47}" type="parTrans" cxnId="{D8982575-1399-4E39-8A0A-A69C6C027EBE}">
      <dgm:prSet/>
      <dgm:spPr/>
      <dgm:t>
        <a:bodyPr/>
        <a:lstStyle/>
        <a:p>
          <a:endParaRPr lang="fr-FR"/>
        </a:p>
      </dgm:t>
    </dgm:pt>
    <dgm:pt modelId="{049EF52A-3A1D-4DAE-BDA4-26F076C3EFB3}" type="sibTrans" cxnId="{D8982575-1399-4E39-8A0A-A69C6C027EBE}">
      <dgm:prSet/>
      <dgm:spPr/>
      <dgm:t>
        <a:bodyPr/>
        <a:lstStyle/>
        <a:p>
          <a:endParaRPr lang="fr-FR"/>
        </a:p>
      </dgm:t>
    </dgm:pt>
    <dgm:pt modelId="{28C78B77-4126-4C05-B95F-4C1F5D6C4E33}">
      <dgm:prSet custT="1"/>
      <dgm:spPr>
        <a:solidFill>
          <a:schemeClr val="accent4">
            <a:lumMod val="75000"/>
          </a:schemeClr>
        </a:solidFill>
      </dgm:spPr>
      <dgm:t>
        <a:bodyPr/>
        <a:lstStyle/>
        <a:p>
          <a:pPr rtl="0"/>
          <a:r>
            <a:rPr lang="fr-FR" sz="1200" dirty="0" smtClean="0"/>
            <a:t>Néo-titulaires T1</a:t>
          </a:r>
          <a:endParaRPr lang="fr-FR" sz="1200" dirty="0"/>
        </a:p>
      </dgm:t>
    </dgm:pt>
    <dgm:pt modelId="{38ED306B-E651-48E2-82C5-6BF3856D3857}" type="parTrans" cxnId="{A9AABA3D-B720-46CE-A2EC-DCFD3ADD1488}">
      <dgm:prSet/>
      <dgm:spPr/>
      <dgm:t>
        <a:bodyPr/>
        <a:lstStyle/>
        <a:p>
          <a:endParaRPr lang="fr-FR"/>
        </a:p>
      </dgm:t>
    </dgm:pt>
    <dgm:pt modelId="{B5EDA7B7-AFD1-4BBE-BC57-E1E853E0CA57}" type="sibTrans" cxnId="{A9AABA3D-B720-46CE-A2EC-DCFD3ADD1488}">
      <dgm:prSet/>
      <dgm:spPr/>
      <dgm:t>
        <a:bodyPr/>
        <a:lstStyle/>
        <a:p>
          <a:endParaRPr lang="fr-FR"/>
        </a:p>
      </dgm:t>
    </dgm:pt>
    <dgm:pt modelId="{689453B0-A4BE-4DEF-8A11-0A38C93C1B7F}">
      <dgm:prSet custT="1"/>
      <dgm:spPr>
        <a:solidFill>
          <a:schemeClr val="accent3"/>
        </a:solidFill>
      </dgm:spPr>
      <dgm:t>
        <a:bodyPr/>
        <a:lstStyle/>
        <a:p>
          <a:r>
            <a:rPr lang="fr-FR" sz="1200" b="0" dirty="0" smtClean="0"/>
            <a:t>9 heures</a:t>
          </a:r>
        </a:p>
        <a:p>
          <a:r>
            <a:rPr lang="fr-FR" sz="1200" b="0" dirty="0" smtClean="0"/>
            <a:t>(3h webinaire d’accueil et 6h)</a:t>
          </a:r>
          <a:endParaRPr lang="fr-FR" sz="1200" b="1" dirty="0" smtClean="0">
            <a:solidFill>
              <a:srgbClr val="FF0000"/>
            </a:solidFill>
          </a:endParaRPr>
        </a:p>
      </dgm:t>
    </dgm:pt>
    <dgm:pt modelId="{BF65DB0E-91EF-499E-BFF4-452823AB7952}" type="parTrans" cxnId="{82F0CAA0-4FB9-457D-AD17-9A6D8EADE7BA}">
      <dgm:prSet/>
      <dgm:spPr/>
      <dgm:t>
        <a:bodyPr/>
        <a:lstStyle/>
        <a:p>
          <a:endParaRPr lang="fr-FR"/>
        </a:p>
      </dgm:t>
    </dgm:pt>
    <dgm:pt modelId="{328BFD53-163E-435C-958A-DEE306BA6C9E}" type="sibTrans" cxnId="{82F0CAA0-4FB9-457D-AD17-9A6D8EADE7BA}">
      <dgm:prSet/>
      <dgm:spPr/>
      <dgm:t>
        <a:bodyPr/>
        <a:lstStyle/>
        <a:p>
          <a:endParaRPr lang="fr-FR"/>
        </a:p>
      </dgm:t>
    </dgm:pt>
    <dgm:pt modelId="{E67FA5A4-7CBD-4783-B79B-91EA65FAA143}">
      <dgm:prSet custT="1"/>
      <dgm:spPr>
        <a:solidFill>
          <a:schemeClr val="accent6"/>
        </a:solidFill>
      </dgm:spPr>
      <dgm:t>
        <a:bodyPr/>
        <a:lstStyle/>
        <a:p>
          <a:r>
            <a:rPr lang="fr-FR" sz="1600" b="0" dirty="0" smtClean="0"/>
            <a:t>18 heures (EAFC)</a:t>
          </a:r>
          <a:endParaRPr lang="fr-FR" sz="1600" b="1" dirty="0">
            <a:solidFill>
              <a:srgbClr val="FF0000"/>
            </a:solidFill>
          </a:endParaRPr>
        </a:p>
      </dgm:t>
    </dgm:pt>
    <dgm:pt modelId="{85E28699-CB47-4F20-9BB2-09BFADABBB98}" type="parTrans" cxnId="{89796E81-F2D7-473E-A7F6-A9B65AA25340}">
      <dgm:prSet/>
      <dgm:spPr/>
      <dgm:t>
        <a:bodyPr/>
        <a:lstStyle/>
        <a:p>
          <a:endParaRPr lang="fr-FR"/>
        </a:p>
      </dgm:t>
    </dgm:pt>
    <dgm:pt modelId="{E7230A13-13A0-4530-8189-E8A6B9D427F7}" type="sibTrans" cxnId="{89796E81-F2D7-473E-A7F6-A9B65AA25340}">
      <dgm:prSet/>
      <dgm:spPr/>
      <dgm:t>
        <a:bodyPr/>
        <a:lstStyle/>
        <a:p>
          <a:endParaRPr lang="fr-FR"/>
        </a:p>
      </dgm:t>
    </dgm:pt>
    <dgm:pt modelId="{7E47EE3D-7C0A-4326-AAEA-1A7930607424}">
      <dgm:prSet custT="1"/>
      <dgm:spPr>
        <a:solidFill>
          <a:schemeClr val="accent4">
            <a:lumMod val="75000"/>
          </a:schemeClr>
        </a:solidFill>
      </dgm:spPr>
      <dgm:t>
        <a:bodyPr/>
        <a:lstStyle/>
        <a:p>
          <a:r>
            <a:rPr lang="fr-FR" sz="1600" b="0" dirty="0" smtClean="0"/>
            <a:t>9 heures</a:t>
          </a:r>
          <a:endParaRPr lang="fr-FR" sz="1600" b="0" dirty="0">
            <a:solidFill>
              <a:srgbClr val="FFFF00"/>
            </a:solidFill>
          </a:endParaRPr>
        </a:p>
      </dgm:t>
    </dgm:pt>
    <dgm:pt modelId="{61969F7F-F5CC-4813-BE1F-6A48E77EEF6E}" type="parTrans" cxnId="{8DECA8AD-A5D7-4BA2-A3A0-CA27DF5A3D68}">
      <dgm:prSet/>
      <dgm:spPr/>
      <dgm:t>
        <a:bodyPr/>
        <a:lstStyle/>
        <a:p>
          <a:endParaRPr lang="fr-FR"/>
        </a:p>
      </dgm:t>
    </dgm:pt>
    <dgm:pt modelId="{13C12310-3E70-4F41-A968-63FDB4E817C6}" type="sibTrans" cxnId="{8DECA8AD-A5D7-4BA2-A3A0-CA27DF5A3D68}">
      <dgm:prSet/>
      <dgm:spPr/>
      <dgm:t>
        <a:bodyPr/>
        <a:lstStyle/>
        <a:p>
          <a:endParaRPr lang="fr-FR"/>
        </a:p>
      </dgm:t>
    </dgm:pt>
    <dgm:pt modelId="{0B223819-48A3-4C17-8007-6DB08D74E570}">
      <dgm:prSet/>
      <dgm:spPr>
        <a:solidFill>
          <a:schemeClr val="accent6"/>
        </a:solidFill>
      </dgm:spPr>
      <dgm:t>
        <a:bodyPr/>
        <a:lstStyle/>
        <a:p>
          <a:r>
            <a:rPr lang="fr-FR" dirty="0" smtClean="0"/>
            <a:t>54</a:t>
          </a:r>
          <a:r>
            <a:rPr lang="fr-FR" baseline="0" dirty="0" smtClean="0"/>
            <a:t> heures </a:t>
          </a:r>
        </a:p>
        <a:p>
          <a:r>
            <a:rPr lang="fr-FR" baseline="0" dirty="0" smtClean="0"/>
            <a:t>(Inspé de Créteil)</a:t>
          </a:r>
          <a:endParaRPr lang="fr-FR" dirty="0"/>
        </a:p>
      </dgm:t>
    </dgm:pt>
    <dgm:pt modelId="{1DDA9435-1A51-4762-9BCE-74B447EC365C}" type="parTrans" cxnId="{24055580-A6F9-4E3D-93A8-A95FD322F7AC}">
      <dgm:prSet/>
      <dgm:spPr/>
      <dgm:t>
        <a:bodyPr/>
        <a:lstStyle/>
        <a:p>
          <a:endParaRPr lang="fr-FR"/>
        </a:p>
      </dgm:t>
    </dgm:pt>
    <dgm:pt modelId="{A9F4CC71-708B-4853-AD0C-38B92DCE4F32}" type="sibTrans" cxnId="{24055580-A6F9-4E3D-93A8-A95FD322F7AC}">
      <dgm:prSet/>
      <dgm:spPr/>
      <dgm:t>
        <a:bodyPr/>
        <a:lstStyle/>
        <a:p>
          <a:endParaRPr lang="fr-FR"/>
        </a:p>
      </dgm:t>
    </dgm:pt>
    <dgm:pt modelId="{1755541D-569A-4F05-A818-F42492963E23}">
      <dgm:prSet custT="1"/>
      <dgm:spPr>
        <a:solidFill>
          <a:schemeClr val="accent4">
            <a:lumMod val="75000"/>
          </a:schemeClr>
        </a:solidFill>
      </dgm:spPr>
      <dgm:t>
        <a:bodyPr/>
        <a:lstStyle/>
        <a:p>
          <a:r>
            <a:rPr lang="fr-FR" sz="1600" b="0" dirty="0" smtClean="0"/>
            <a:t>9 heures</a:t>
          </a:r>
          <a:endParaRPr lang="fr-FR" sz="1600" b="0" dirty="0"/>
        </a:p>
      </dgm:t>
    </dgm:pt>
    <dgm:pt modelId="{579ACBC7-E359-40AB-B981-BC797C4A941E}" type="parTrans" cxnId="{F72BB474-4CC5-4244-A905-23EAFA92BE36}">
      <dgm:prSet/>
      <dgm:spPr/>
      <dgm:t>
        <a:bodyPr/>
        <a:lstStyle/>
        <a:p>
          <a:endParaRPr lang="fr-FR"/>
        </a:p>
      </dgm:t>
    </dgm:pt>
    <dgm:pt modelId="{9637BDD6-0F03-493E-8334-AD04DCA78EC3}" type="sibTrans" cxnId="{F72BB474-4CC5-4244-A905-23EAFA92BE36}">
      <dgm:prSet/>
      <dgm:spPr/>
      <dgm:t>
        <a:bodyPr/>
        <a:lstStyle/>
        <a:p>
          <a:endParaRPr lang="fr-FR"/>
        </a:p>
      </dgm:t>
    </dgm:pt>
    <dgm:pt modelId="{46C37B5F-0CB7-4327-BC2F-8D4DBC35527F}">
      <dgm:prSet custT="1"/>
      <dgm:spPr>
        <a:solidFill>
          <a:schemeClr val="accent3"/>
        </a:solidFill>
      </dgm:spPr>
      <dgm:t>
        <a:bodyPr/>
        <a:lstStyle/>
        <a:p>
          <a:r>
            <a:rPr lang="fr-FR" sz="1400" dirty="0" smtClean="0"/>
            <a:t>12 heures</a:t>
          </a:r>
          <a:endParaRPr lang="fr-FR" sz="1400" dirty="0"/>
        </a:p>
      </dgm:t>
    </dgm:pt>
    <dgm:pt modelId="{A97554FE-61DA-4CE1-9ADE-74FE0344A2CA}" type="sibTrans" cxnId="{9464F1D6-B9AE-4B77-90AD-1510701850E2}">
      <dgm:prSet/>
      <dgm:spPr/>
      <dgm:t>
        <a:bodyPr/>
        <a:lstStyle/>
        <a:p>
          <a:endParaRPr lang="fr-FR"/>
        </a:p>
      </dgm:t>
    </dgm:pt>
    <dgm:pt modelId="{47DE2A86-622E-4F4F-932F-67E5A8EE6D56}" type="parTrans" cxnId="{9464F1D6-B9AE-4B77-90AD-1510701850E2}">
      <dgm:prSet/>
      <dgm:spPr/>
      <dgm:t>
        <a:bodyPr/>
        <a:lstStyle/>
        <a:p>
          <a:endParaRPr lang="fr-FR"/>
        </a:p>
      </dgm:t>
    </dgm:pt>
    <dgm:pt modelId="{2E39E742-44B9-4BC8-A0FB-DF27AD0CA83E}">
      <dgm:prSet custT="1">
        <dgm:style>
          <a:lnRef idx="2">
            <a:schemeClr val="accent3"/>
          </a:lnRef>
          <a:fillRef idx="1">
            <a:schemeClr val="lt1"/>
          </a:fillRef>
          <a:effectRef idx="0">
            <a:schemeClr val="accent3"/>
          </a:effectRef>
          <a:fontRef idx="minor">
            <a:schemeClr val="dk1"/>
          </a:fontRef>
        </dgm:style>
      </dgm:prSet>
      <dgm:spPr>
        <a:solidFill>
          <a:schemeClr val="accent3">
            <a:lumMod val="60000"/>
            <a:lumOff val="40000"/>
          </a:schemeClr>
        </a:solidFill>
        <a:ln>
          <a:solidFill>
            <a:schemeClr val="bg1"/>
          </a:solidFill>
        </a:ln>
      </dgm:spPr>
      <dgm:t>
        <a:bodyPr/>
        <a:lstStyle/>
        <a:p>
          <a:r>
            <a:rPr lang="fr-FR" sz="1200" b="1" dirty="0" smtClean="0">
              <a:solidFill>
                <a:srgbClr val="FC8B46"/>
              </a:solidFill>
            </a:rPr>
            <a:t>Néo-contractuels année N+1</a:t>
          </a:r>
        </a:p>
        <a:p>
          <a:r>
            <a:rPr lang="fr-FR" sz="1400" b="1" dirty="0" smtClean="0">
              <a:solidFill>
                <a:schemeClr val="tx1"/>
              </a:solidFill>
            </a:rPr>
            <a:t>2023-2024</a:t>
          </a:r>
          <a:endParaRPr lang="fr-FR" sz="1400" b="1" dirty="0">
            <a:solidFill>
              <a:schemeClr val="tx1"/>
            </a:solidFill>
          </a:endParaRPr>
        </a:p>
      </dgm:t>
    </dgm:pt>
    <dgm:pt modelId="{97065D07-CDEC-4DDC-8610-385CC01AD0F0}" type="parTrans" cxnId="{30245044-D285-406D-87DE-D70E64E08193}">
      <dgm:prSet/>
      <dgm:spPr/>
      <dgm:t>
        <a:bodyPr/>
        <a:lstStyle/>
        <a:p>
          <a:endParaRPr lang="fr-FR"/>
        </a:p>
      </dgm:t>
    </dgm:pt>
    <dgm:pt modelId="{AEB76E3A-6524-4A04-A342-687C369BF137}" type="sibTrans" cxnId="{30245044-D285-406D-87DE-D70E64E08193}">
      <dgm:prSet/>
      <dgm:spPr/>
      <dgm:t>
        <a:bodyPr/>
        <a:lstStyle/>
        <a:p>
          <a:endParaRPr lang="fr-FR"/>
        </a:p>
      </dgm:t>
    </dgm:pt>
    <dgm:pt modelId="{A4C19B6F-8772-4056-B22A-D600CB5207E0}">
      <dgm:prSet custT="1"/>
      <dgm:spPr>
        <a:solidFill>
          <a:schemeClr val="accent3">
            <a:lumMod val="60000"/>
            <a:lumOff val="40000"/>
          </a:schemeClr>
        </a:solidFill>
      </dgm:spPr>
      <dgm:t>
        <a:bodyPr/>
        <a:lstStyle/>
        <a:p>
          <a:r>
            <a:rPr lang="fr-FR" sz="1600" dirty="0" smtClean="0">
              <a:solidFill>
                <a:srgbClr val="FC8B46"/>
              </a:solidFill>
            </a:rPr>
            <a:t>12 heures</a:t>
          </a:r>
          <a:endParaRPr lang="fr-FR" sz="1600" dirty="0">
            <a:solidFill>
              <a:srgbClr val="FC8B46"/>
            </a:solidFill>
          </a:endParaRPr>
        </a:p>
      </dgm:t>
    </dgm:pt>
    <dgm:pt modelId="{843479C9-4594-471F-A81E-B1DCA0C70153}" type="parTrans" cxnId="{D455B7D0-686D-419B-A4E8-EF2144D2ECB1}">
      <dgm:prSet/>
      <dgm:spPr/>
      <dgm:t>
        <a:bodyPr/>
        <a:lstStyle/>
        <a:p>
          <a:endParaRPr lang="fr-FR"/>
        </a:p>
      </dgm:t>
    </dgm:pt>
    <dgm:pt modelId="{A7DA8BFE-E188-4A55-9F98-FD90900472F7}" type="sibTrans" cxnId="{D455B7D0-686D-419B-A4E8-EF2144D2ECB1}">
      <dgm:prSet/>
      <dgm:spPr/>
      <dgm:t>
        <a:bodyPr/>
        <a:lstStyle/>
        <a:p>
          <a:endParaRPr lang="fr-FR"/>
        </a:p>
      </dgm:t>
    </dgm:pt>
    <dgm:pt modelId="{E1C89FD6-7780-44CA-92C4-7B1C7329FB5A}">
      <dgm:prSet custT="1"/>
      <dgm:spPr>
        <a:solidFill>
          <a:schemeClr val="accent3">
            <a:lumMod val="60000"/>
            <a:lumOff val="40000"/>
          </a:schemeClr>
        </a:solidFill>
      </dgm:spPr>
      <dgm:t>
        <a:bodyPr/>
        <a:lstStyle/>
        <a:p>
          <a:r>
            <a:rPr lang="fr-FR" sz="1600" b="0" dirty="0" smtClean="0">
              <a:solidFill>
                <a:srgbClr val="FC8B46"/>
              </a:solidFill>
            </a:rPr>
            <a:t>6 </a:t>
          </a:r>
        </a:p>
        <a:p>
          <a:r>
            <a:rPr lang="fr-FR" sz="1600" b="0" dirty="0" smtClean="0">
              <a:solidFill>
                <a:srgbClr val="FC8B46"/>
              </a:solidFill>
            </a:rPr>
            <a:t>heures</a:t>
          </a:r>
          <a:endParaRPr lang="fr-FR" sz="1600" b="0" dirty="0">
            <a:solidFill>
              <a:srgbClr val="FC8B46"/>
            </a:solidFill>
          </a:endParaRPr>
        </a:p>
      </dgm:t>
    </dgm:pt>
    <dgm:pt modelId="{6FBB443B-3A6E-4630-B8EC-35ABD44FF126}" type="parTrans" cxnId="{E0DE23B0-61FB-4476-84FB-1553252D6EFC}">
      <dgm:prSet/>
      <dgm:spPr/>
      <dgm:t>
        <a:bodyPr/>
        <a:lstStyle/>
        <a:p>
          <a:endParaRPr lang="fr-FR"/>
        </a:p>
      </dgm:t>
    </dgm:pt>
    <dgm:pt modelId="{3CC2A7CB-77FC-4877-AE96-A84B35E4792A}" type="sibTrans" cxnId="{E0DE23B0-61FB-4476-84FB-1553252D6EFC}">
      <dgm:prSet/>
      <dgm:spPr/>
      <dgm:t>
        <a:bodyPr/>
        <a:lstStyle/>
        <a:p>
          <a:endParaRPr lang="fr-FR"/>
        </a:p>
      </dgm:t>
    </dgm:pt>
    <dgm:pt modelId="{83DD1A34-B0C4-48A1-8DCD-CDFFA86FF762}">
      <dgm:prSet/>
      <dgm:spPr>
        <a:solidFill>
          <a:schemeClr val="accent4"/>
        </a:solidFill>
      </dgm:spPr>
      <dgm:t>
        <a:bodyPr/>
        <a:lstStyle/>
        <a:p>
          <a:r>
            <a:rPr lang="fr-FR" dirty="0" smtClean="0"/>
            <a:t>Néo-titulaires T2</a:t>
          </a:r>
        </a:p>
        <a:p>
          <a:r>
            <a:rPr lang="fr-FR" b="1" dirty="0" smtClean="0">
              <a:solidFill>
                <a:schemeClr val="tx1"/>
              </a:solidFill>
            </a:rPr>
            <a:t>2023-2024</a:t>
          </a:r>
          <a:endParaRPr lang="fr-FR" b="1" dirty="0">
            <a:solidFill>
              <a:schemeClr val="tx1"/>
            </a:solidFill>
          </a:endParaRPr>
        </a:p>
      </dgm:t>
    </dgm:pt>
    <dgm:pt modelId="{7741FA8C-A1E6-4D52-A764-91C37532D86B}" type="parTrans" cxnId="{5D091976-CE2C-4193-88FA-B9C9905B8FF1}">
      <dgm:prSet/>
      <dgm:spPr/>
      <dgm:t>
        <a:bodyPr/>
        <a:lstStyle/>
        <a:p>
          <a:endParaRPr lang="fr-FR"/>
        </a:p>
      </dgm:t>
    </dgm:pt>
    <dgm:pt modelId="{F5B29A87-BA3A-47BE-AEA7-735BA0264F56}" type="sibTrans" cxnId="{5D091976-CE2C-4193-88FA-B9C9905B8FF1}">
      <dgm:prSet/>
      <dgm:spPr/>
      <dgm:t>
        <a:bodyPr/>
        <a:lstStyle/>
        <a:p>
          <a:endParaRPr lang="fr-FR"/>
        </a:p>
      </dgm:t>
    </dgm:pt>
    <dgm:pt modelId="{3FAA75D0-C489-499F-A52E-7CF82F805AAB}">
      <dgm:prSet custT="1"/>
      <dgm:spPr>
        <a:solidFill>
          <a:schemeClr val="accent4"/>
        </a:solidFill>
      </dgm:spPr>
      <dgm:t>
        <a:bodyPr/>
        <a:lstStyle/>
        <a:p>
          <a:r>
            <a:rPr lang="fr-FR" sz="1400" dirty="0" smtClean="0"/>
            <a:t>12 heures</a:t>
          </a:r>
          <a:endParaRPr lang="fr-FR" sz="1400" dirty="0"/>
        </a:p>
      </dgm:t>
    </dgm:pt>
    <dgm:pt modelId="{30579ECF-8DD5-42B4-9D5F-43A0D796A840}" type="parTrans" cxnId="{535F26A0-F9BB-4930-9B19-70F1F3D214DA}">
      <dgm:prSet/>
      <dgm:spPr/>
      <dgm:t>
        <a:bodyPr/>
        <a:lstStyle/>
        <a:p>
          <a:endParaRPr lang="fr-FR"/>
        </a:p>
      </dgm:t>
    </dgm:pt>
    <dgm:pt modelId="{781EF3A9-701A-4D61-8716-2C9C2B781705}" type="sibTrans" cxnId="{535F26A0-F9BB-4930-9B19-70F1F3D214DA}">
      <dgm:prSet/>
      <dgm:spPr/>
      <dgm:t>
        <a:bodyPr/>
        <a:lstStyle/>
        <a:p>
          <a:endParaRPr lang="fr-FR"/>
        </a:p>
      </dgm:t>
    </dgm:pt>
    <dgm:pt modelId="{8596599E-97CF-4566-99C7-3AE84CF82E9E}">
      <dgm:prSet custT="1"/>
      <dgm:spPr>
        <a:solidFill>
          <a:schemeClr val="accent4"/>
        </a:solidFill>
      </dgm:spPr>
      <dgm:t>
        <a:bodyPr/>
        <a:lstStyle/>
        <a:p>
          <a:r>
            <a:rPr lang="fr-FR" sz="1600" b="0" dirty="0" smtClean="0"/>
            <a:t>6 heures</a:t>
          </a:r>
        </a:p>
      </dgm:t>
    </dgm:pt>
    <dgm:pt modelId="{42DE1DD3-C246-41F8-A369-F17FA4B42D22}" type="parTrans" cxnId="{75C3196B-FD38-48BF-B085-2A6EC7DD3917}">
      <dgm:prSet/>
      <dgm:spPr/>
      <dgm:t>
        <a:bodyPr/>
        <a:lstStyle/>
        <a:p>
          <a:endParaRPr lang="fr-FR"/>
        </a:p>
      </dgm:t>
    </dgm:pt>
    <dgm:pt modelId="{30AFB25D-FC88-46BF-BEB8-F1E749BB6D62}" type="sibTrans" cxnId="{75C3196B-FD38-48BF-B085-2A6EC7DD3917}">
      <dgm:prSet/>
      <dgm:spPr/>
      <dgm:t>
        <a:bodyPr/>
        <a:lstStyle/>
        <a:p>
          <a:endParaRPr lang="fr-FR"/>
        </a:p>
      </dgm:t>
    </dgm:pt>
    <dgm:pt modelId="{E2367ACC-5C2B-474C-935C-B5E5F8FBFDED}" type="pres">
      <dgm:prSet presAssocID="{23687AD3-3EC5-4E9C-B816-F32779CA4827}" presName="Name0" presStyleCnt="0">
        <dgm:presLayoutVars>
          <dgm:chPref val="1"/>
          <dgm:dir/>
          <dgm:animOne val="branch"/>
          <dgm:animLvl val="lvl"/>
          <dgm:resizeHandles/>
        </dgm:presLayoutVars>
      </dgm:prSet>
      <dgm:spPr/>
      <dgm:t>
        <a:bodyPr/>
        <a:lstStyle/>
        <a:p>
          <a:endParaRPr lang="fr-FR"/>
        </a:p>
      </dgm:t>
    </dgm:pt>
    <dgm:pt modelId="{FCC7A856-42F0-42E3-8BC1-3B5841BB9DE5}" type="pres">
      <dgm:prSet presAssocID="{031B2091-821B-4377-A5F6-5A2636935622}" presName="vertOne" presStyleCnt="0"/>
      <dgm:spPr/>
    </dgm:pt>
    <dgm:pt modelId="{FDB16D9B-D680-4B37-899B-38F71DBF8C6B}" type="pres">
      <dgm:prSet presAssocID="{031B2091-821B-4377-A5F6-5A2636935622}" presName="txOne" presStyleLbl="node0" presStyleIdx="0" presStyleCnt="5">
        <dgm:presLayoutVars>
          <dgm:chPref val="3"/>
        </dgm:presLayoutVars>
      </dgm:prSet>
      <dgm:spPr/>
      <dgm:t>
        <a:bodyPr/>
        <a:lstStyle/>
        <a:p>
          <a:endParaRPr lang="fr-FR"/>
        </a:p>
      </dgm:t>
    </dgm:pt>
    <dgm:pt modelId="{DC263A6C-B5EE-4A2D-B16B-A5BF215C8B2A}" type="pres">
      <dgm:prSet presAssocID="{031B2091-821B-4377-A5F6-5A2636935622}" presName="parTransOne" presStyleCnt="0"/>
      <dgm:spPr/>
    </dgm:pt>
    <dgm:pt modelId="{C67568B9-8A7B-4FF8-9770-3786B0DF21D2}" type="pres">
      <dgm:prSet presAssocID="{031B2091-821B-4377-A5F6-5A2636935622}" presName="horzOne" presStyleCnt="0"/>
      <dgm:spPr/>
    </dgm:pt>
    <dgm:pt modelId="{F170DEA9-29E3-4AA5-AF22-71F7C666C807}" type="pres">
      <dgm:prSet presAssocID="{46C37B5F-0CB7-4327-BC2F-8D4DBC35527F}" presName="vertTwo" presStyleCnt="0"/>
      <dgm:spPr/>
    </dgm:pt>
    <dgm:pt modelId="{2F447EF9-D12C-4B4A-B08A-4305C79E985C}" type="pres">
      <dgm:prSet presAssocID="{46C37B5F-0CB7-4327-BC2F-8D4DBC35527F}" presName="txTwo" presStyleLbl="node2" presStyleIdx="0" presStyleCnt="5">
        <dgm:presLayoutVars>
          <dgm:chPref val="3"/>
        </dgm:presLayoutVars>
      </dgm:prSet>
      <dgm:spPr/>
      <dgm:t>
        <a:bodyPr/>
        <a:lstStyle/>
        <a:p>
          <a:endParaRPr lang="fr-FR"/>
        </a:p>
      </dgm:t>
    </dgm:pt>
    <dgm:pt modelId="{DBD905F2-8474-4CEA-B2E4-94AD18FA03F9}" type="pres">
      <dgm:prSet presAssocID="{46C37B5F-0CB7-4327-BC2F-8D4DBC35527F}" presName="parTransTwo" presStyleCnt="0"/>
      <dgm:spPr/>
    </dgm:pt>
    <dgm:pt modelId="{A48396B6-6B16-49DF-9572-3C5AC7213359}" type="pres">
      <dgm:prSet presAssocID="{46C37B5F-0CB7-4327-BC2F-8D4DBC35527F}" presName="horzTwo" presStyleCnt="0"/>
      <dgm:spPr/>
    </dgm:pt>
    <dgm:pt modelId="{588CDA06-9C59-4B85-872F-00385C65EA34}" type="pres">
      <dgm:prSet presAssocID="{689453B0-A4BE-4DEF-8A11-0A38C93C1B7F}" presName="vertThree" presStyleCnt="0"/>
      <dgm:spPr/>
    </dgm:pt>
    <dgm:pt modelId="{400A7991-A437-4E83-B73D-759CF18E9C64}" type="pres">
      <dgm:prSet presAssocID="{689453B0-A4BE-4DEF-8A11-0A38C93C1B7F}" presName="txThree" presStyleLbl="node3" presStyleIdx="0" presStyleCnt="5">
        <dgm:presLayoutVars>
          <dgm:chPref val="3"/>
        </dgm:presLayoutVars>
      </dgm:prSet>
      <dgm:spPr/>
      <dgm:t>
        <a:bodyPr/>
        <a:lstStyle/>
        <a:p>
          <a:endParaRPr lang="fr-FR"/>
        </a:p>
      </dgm:t>
    </dgm:pt>
    <dgm:pt modelId="{0C2052F7-5DF6-4F90-AF6B-EDF37A722BD8}" type="pres">
      <dgm:prSet presAssocID="{689453B0-A4BE-4DEF-8A11-0A38C93C1B7F}" presName="horzThree" presStyleCnt="0"/>
      <dgm:spPr/>
    </dgm:pt>
    <dgm:pt modelId="{4EE1F8A3-C494-4EE7-84DE-8EE7C3332A2F}" type="pres">
      <dgm:prSet presAssocID="{B466A3D9-1C19-49AF-8EC7-76E15F914D0C}" presName="sibSpaceOne" presStyleCnt="0"/>
      <dgm:spPr/>
    </dgm:pt>
    <dgm:pt modelId="{5CB8C731-930C-45AD-A0C3-7D3CB411B466}" type="pres">
      <dgm:prSet presAssocID="{2E39E742-44B9-4BC8-A0FB-DF27AD0CA83E}" presName="vertOne" presStyleCnt="0"/>
      <dgm:spPr/>
    </dgm:pt>
    <dgm:pt modelId="{A2E02E1E-EB82-4E0A-8A2D-B20B897CC06A}" type="pres">
      <dgm:prSet presAssocID="{2E39E742-44B9-4BC8-A0FB-DF27AD0CA83E}" presName="txOne" presStyleLbl="node0" presStyleIdx="1" presStyleCnt="5">
        <dgm:presLayoutVars>
          <dgm:chPref val="3"/>
        </dgm:presLayoutVars>
      </dgm:prSet>
      <dgm:spPr/>
      <dgm:t>
        <a:bodyPr/>
        <a:lstStyle/>
        <a:p>
          <a:endParaRPr lang="fr-FR"/>
        </a:p>
      </dgm:t>
    </dgm:pt>
    <dgm:pt modelId="{26EB6030-CCD5-4DF3-8718-F0FF01D59CB3}" type="pres">
      <dgm:prSet presAssocID="{2E39E742-44B9-4BC8-A0FB-DF27AD0CA83E}" presName="parTransOne" presStyleCnt="0"/>
      <dgm:spPr/>
    </dgm:pt>
    <dgm:pt modelId="{329A62D2-11CF-40BD-9705-9AE6B192281A}" type="pres">
      <dgm:prSet presAssocID="{2E39E742-44B9-4BC8-A0FB-DF27AD0CA83E}" presName="horzOne" presStyleCnt="0"/>
      <dgm:spPr/>
    </dgm:pt>
    <dgm:pt modelId="{1FC014B4-3260-4EC0-BE64-E19033FE604D}" type="pres">
      <dgm:prSet presAssocID="{A4C19B6F-8772-4056-B22A-D600CB5207E0}" presName="vertTwo" presStyleCnt="0"/>
      <dgm:spPr/>
    </dgm:pt>
    <dgm:pt modelId="{15E8781E-197C-4D40-9107-C180D65A2672}" type="pres">
      <dgm:prSet presAssocID="{A4C19B6F-8772-4056-B22A-D600CB5207E0}" presName="txTwo" presStyleLbl="node2" presStyleIdx="1" presStyleCnt="5" custLinFactNeighborX="-2467" custLinFactNeighborY="-28667">
        <dgm:presLayoutVars>
          <dgm:chPref val="3"/>
        </dgm:presLayoutVars>
      </dgm:prSet>
      <dgm:spPr/>
      <dgm:t>
        <a:bodyPr/>
        <a:lstStyle/>
        <a:p>
          <a:endParaRPr lang="fr-FR"/>
        </a:p>
      </dgm:t>
    </dgm:pt>
    <dgm:pt modelId="{31EDE558-883C-495B-BBA1-C526F15D4180}" type="pres">
      <dgm:prSet presAssocID="{A4C19B6F-8772-4056-B22A-D600CB5207E0}" presName="parTransTwo" presStyleCnt="0"/>
      <dgm:spPr/>
    </dgm:pt>
    <dgm:pt modelId="{065A5975-2311-4941-B71B-19F598A5E894}" type="pres">
      <dgm:prSet presAssocID="{A4C19B6F-8772-4056-B22A-D600CB5207E0}" presName="horzTwo" presStyleCnt="0"/>
      <dgm:spPr/>
    </dgm:pt>
    <dgm:pt modelId="{562D9384-A49D-45DF-BF80-19509F618BEA}" type="pres">
      <dgm:prSet presAssocID="{E1C89FD6-7780-44CA-92C4-7B1C7329FB5A}" presName="vertThree" presStyleCnt="0"/>
      <dgm:spPr/>
    </dgm:pt>
    <dgm:pt modelId="{AEA917B8-AA25-4F58-87BE-755C9B26212C}" type="pres">
      <dgm:prSet presAssocID="{E1C89FD6-7780-44CA-92C4-7B1C7329FB5A}" presName="txThree" presStyleLbl="node3" presStyleIdx="1" presStyleCnt="5">
        <dgm:presLayoutVars>
          <dgm:chPref val="3"/>
        </dgm:presLayoutVars>
      </dgm:prSet>
      <dgm:spPr/>
      <dgm:t>
        <a:bodyPr/>
        <a:lstStyle/>
        <a:p>
          <a:endParaRPr lang="fr-FR"/>
        </a:p>
      </dgm:t>
    </dgm:pt>
    <dgm:pt modelId="{56865EF2-521D-4A92-AE69-C5A449C303B2}" type="pres">
      <dgm:prSet presAssocID="{E1C89FD6-7780-44CA-92C4-7B1C7329FB5A}" presName="horzThree" presStyleCnt="0"/>
      <dgm:spPr/>
    </dgm:pt>
    <dgm:pt modelId="{A6838A7D-8ED0-4528-9C4D-50CEC8A1FC9C}" type="pres">
      <dgm:prSet presAssocID="{AEB76E3A-6524-4A04-A342-687C369BF137}" presName="sibSpaceOne" presStyleCnt="0"/>
      <dgm:spPr/>
    </dgm:pt>
    <dgm:pt modelId="{34AA868E-1775-4EBB-92DD-2A89F0548FE6}" type="pres">
      <dgm:prSet presAssocID="{28DCEF98-3897-4CCD-A2F9-3612138121FE}" presName="vertOne" presStyleCnt="0"/>
      <dgm:spPr/>
    </dgm:pt>
    <dgm:pt modelId="{B9A9FF01-46D1-45D1-BCA1-67E25E28C55C}" type="pres">
      <dgm:prSet presAssocID="{28DCEF98-3897-4CCD-A2F9-3612138121FE}" presName="txOne" presStyleLbl="node0" presStyleIdx="2" presStyleCnt="5">
        <dgm:presLayoutVars>
          <dgm:chPref val="3"/>
        </dgm:presLayoutVars>
      </dgm:prSet>
      <dgm:spPr/>
      <dgm:t>
        <a:bodyPr/>
        <a:lstStyle/>
        <a:p>
          <a:endParaRPr lang="fr-FR"/>
        </a:p>
      </dgm:t>
    </dgm:pt>
    <dgm:pt modelId="{942AD840-1F63-4020-8404-3B0746010998}" type="pres">
      <dgm:prSet presAssocID="{28DCEF98-3897-4CCD-A2F9-3612138121FE}" presName="parTransOne" presStyleCnt="0"/>
      <dgm:spPr/>
    </dgm:pt>
    <dgm:pt modelId="{2A7C5442-E405-4DA2-ADB0-72AA23218BA3}" type="pres">
      <dgm:prSet presAssocID="{28DCEF98-3897-4CCD-A2F9-3612138121FE}" presName="horzOne" presStyleCnt="0"/>
      <dgm:spPr/>
    </dgm:pt>
    <dgm:pt modelId="{83F1AC61-BA6E-4950-A709-06B8B2C8A233}" type="pres">
      <dgm:prSet presAssocID="{0B223819-48A3-4C17-8007-6DB08D74E570}" presName="vertTwo" presStyleCnt="0"/>
      <dgm:spPr/>
    </dgm:pt>
    <dgm:pt modelId="{C47D0551-BB58-49C4-A352-2DE3E4653FA3}" type="pres">
      <dgm:prSet presAssocID="{0B223819-48A3-4C17-8007-6DB08D74E570}" presName="txTwo" presStyleLbl="node2" presStyleIdx="2" presStyleCnt="5">
        <dgm:presLayoutVars>
          <dgm:chPref val="3"/>
        </dgm:presLayoutVars>
      </dgm:prSet>
      <dgm:spPr/>
      <dgm:t>
        <a:bodyPr/>
        <a:lstStyle/>
        <a:p>
          <a:endParaRPr lang="fr-FR"/>
        </a:p>
      </dgm:t>
    </dgm:pt>
    <dgm:pt modelId="{0A694B9D-5620-4B3F-BBCB-D836A827F61C}" type="pres">
      <dgm:prSet presAssocID="{0B223819-48A3-4C17-8007-6DB08D74E570}" presName="parTransTwo" presStyleCnt="0"/>
      <dgm:spPr/>
    </dgm:pt>
    <dgm:pt modelId="{7D77732F-07F7-4C82-9251-37B0FA897420}" type="pres">
      <dgm:prSet presAssocID="{0B223819-48A3-4C17-8007-6DB08D74E570}" presName="horzTwo" presStyleCnt="0"/>
      <dgm:spPr/>
    </dgm:pt>
    <dgm:pt modelId="{039B7504-C2A0-4B68-9703-3FDCAC19B04F}" type="pres">
      <dgm:prSet presAssocID="{E67FA5A4-7CBD-4783-B79B-91EA65FAA143}" presName="vertThree" presStyleCnt="0"/>
      <dgm:spPr/>
    </dgm:pt>
    <dgm:pt modelId="{0CF8D313-1196-4C97-A179-7D8AE3A42972}" type="pres">
      <dgm:prSet presAssocID="{E67FA5A4-7CBD-4783-B79B-91EA65FAA143}" presName="txThree" presStyleLbl="node3" presStyleIdx="2" presStyleCnt="5" custLinFactNeighborX="5516" custLinFactNeighborY="181">
        <dgm:presLayoutVars>
          <dgm:chPref val="3"/>
        </dgm:presLayoutVars>
      </dgm:prSet>
      <dgm:spPr/>
      <dgm:t>
        <a:bodyPr/>
        <a:lstStyle/>
        <a:p>
          <a:endParaRPr lang="fr-FR"/>
        </a:p>
      </dgm:t>
    </dgm:pt>
    <dgm:pt modelId="{13ED5B3C-D086-4D76-84FF-98CBFD783BCF}" type="pres">
      <dgm:prSet presAssocID="{E67FA5A4-7CBD-4783-B79B-91EA65FAA143}" presName="horzThree" presStyleCnt="0"/>
      <dgm:spPr/>
    </dgm:pt>
    <dgm:pt modelId="{9EB764FE-399E-42BC-9207-9AA8B996DA7B}" type="pres">
      <dgm:prSet presAssocID="{049EF52A-3A1D-4DAE-BDA4-26F076C3EFB3}" presName="sibSpaceOne" presStyleCnt="0"/>
      <dgm:spPr/>
    </dgm:pt>
    <dgm:pt modelId="{C091C68D-29B0-4B70-BE27-BEADCACBF1F6}" type="pres">
      <dgm:prSet presAssocID="{28C78B77-4126-4C05-B95F-4C1F5D6C4E33}" presName="vertOne" presStyleCnt="0"/>
      <dgm:spPr/>
    </dgm:pt>
    <dgm:pt modelId="{8BA3E42F-95F8-4D7A-A82F-3B6EEE81E127}" type="pres">
      <dgm:prSet presAssocID="{28C78B77-4126-4C05-B95F-4C1F5D6C4E33}" presName="txOne" presStyleLbl="node0" presStyleIdx="3" presStyleCnt="5">
        <dgm:presLayoutVars>
          <dgm:chPref val="3"/>
        </dgm:presLayoutVars>
      </dgm:prSet>
      <dgm:spPr/>
      <dgm:t>
        <a:bodyPr/>
        <a:lstStyle/>
        <a:p>
          <a:endParaRPr lang="fr-FR"/>
        </a:p>
      </dgm:t>
    </dgm:pt>
    <dgm:pt modelId="{C856F67A-EE4C-46BD-A821-0B6BB3DA8DEB}" type="pres">
      <dgm:prSet presAssocID="{28C78B77-4126-4C05-B95F-4C1F5D6C4E33}" presName="parTransOne" presStyleCnt="0"/>
      <dgm:spPr/>
    </dgm:pt>
    <dgm:pt modelId="{5F6D0E71-42EF-4CFF-89E6-E00E7A6C6818}" type="pres">
      <dgm:prSet presAssocID="{28C78B77-4126-4C05-B95F-4C1F5D6C4E33}" presName="horzOne" presStyleCnt="0"/>
      <dgm:spPr/>
    </dgm:pt>
    <dgm:pt modelId="{F3243312-EB30-4D60-BD12-926378280934}" type="pres">
      <dgm:prSet presAssocID="{1755541D-569A-4F05-A818-F42492963E23}" presName="vertTwo" presStyleCnt="0"/>
      <dgm:spPr/>
    </dgm:pt>
    <dgm:pt modelId="{C2EF2A22-5276-4323-AECB-BD39A9E75ECF}" type="pres">
      <dgm:prSet presAssocID="{1755541D-569A-4F05-A818-F42492963E23}" presName="txTwo" presStyleLbl="node2" presStyleIdx="3" presStyleCnt="5">
        <dgm:presLayoutVars>
          <dgm:chPref val="3"/>
        </dgm:presLayoutVars>
      </dgm:prSet>
      <dgm:spPr/>
      <dgm:t>
        <a:bodyPr/>
        <a:lstStyle/>
        <a:p>
          <a:endParaRPr lang="fr-FR"/>
        </a:p>
      </dgm:t>
    </dgm:pt>
    <dgm:pt modelId="{B3CF9EED-987A-40B2-8ED2-6D4E80425B63}" type="pres">
      <dgm:prSet presAssocID="{1755541D-569A-4F05-A818-F42492963E23}" presName="parTransTwo" presStyleCnt="0"/>
      <dgm:spPr/>
    </dgm:pt>
    <dgm:pt modelId="{F9E38B25-A410-4C40-9D61-61C0E0EE0F92}" type="pres">
      <dgm:prSet presAssocID="{1755541D-569A-4F05-A818-F42492963E23}" presName="horzTwo" presStyleCnt="0"/>
      <dgm:spPr/>
    </dgm:pt>
    <dgm:pt modelId="{7DFEAF67-BA88-4177-96C8-AF105172B99B}" type="pres">
      <dgm:prSet presAssocID="{7E47EE3D-7C0A-4326-AAEA-1A7930607424}" presName="vertThree" presStyleCnt="0"/>
      <dgm:spPr/>
    </dgm:pt>
    <dgm:pt modelId="{E272E4D6-CC1A-4AF4-B9CF-70927F794E69}" type="pres">
      <dgm:prSet presAssocID="{7E47EE3D-7C0A-4326-AAEA-1A7930607424}" presName="txThree" presStyleLbl="node3" presStyleIdx="3" presStyleCnt="5">
        <dgm:presLayoutVars>
          <dgm:chPref val="3"/>
        </dgm:presLayoutVars>
      </dgm:prSet>
      <dgm:spPr/>
      <dgm:t>
        <a:bodyPr/>
        <a:lstStyle/>
        <a:p>
          <a:endParaRPr lang="fr-FR"/>
        </a:p>
      </dgm:t>
    </dgm:pt>
    <dgm:pt modelId="{DCEE25E3-FE1F-4E9D-B90C-0C14739A2462}" type="pres">
      <dgm:prSet presAssocID="{7E47EE3D-7C0A-4326-AAEA-1A7930607424}" presName="horzThree" presStyleCnt="0"/>
      <dgm:spPr/>
    </dgm:pt>
    <dgm:pt modelId="{DBD9EB02-89E6-4C2B-91E2-04E7951FEC54}" type="pres">
      <dgm:prSet presAssocID="{B5EDA7B7-AFD1-4BBE-BC57-E1E853E0CA57}" presName="sibSpaceOne" presStyleCnt="0"/>
      <dgm:spPr/>
    </dgm:pt>
    <dgm:pt modelId="{0D08E7C0-D72D-40BD-B15B-9DD85E4D46AF}" type="pres">
      <dgm:prSet presAssocID="{83DD1A34-B0C4-48A1-8DCD-CDFFA86FF762}" presName="vertOne" presStyleCnt="0"/>
      <dgm:spPr/>
    </dgm:pt>
    <dgm:pt modelId="{BC378ED3-FA0D-4766-BFD5-822F55BF06DF}" type="pres">
      <dgm:prSet presAssocID="{83DD1A34-B0C4-48A1-8DCD-CDFFA86FF762}" presName="txOne" presStyleLbl="node0" presStyleIdx="4" presStyleCnt="5" custLinFactNeighborX="991" custLinFactNeighborY="-1841">
        <dgm:presLayoutVars>
          <dgm:chPref val="3"/>
        </dgm:presLayoutVars>
      </dgm:prSet>
      <dgm:spPr/>
      <dgm:t>
        <a:bodyPr/>
        <a:lstStyle/>
        <a:p>
          <a:endParaRPr lang="fr-FR"/>
        </a:p>
      </dgm:t>
    </dgm:pt>
    <dgm:pt modelId="{74FD3C79-96F1-4C9E-8A2F-07D85E9289BE}" type="pres">
      <dgm:prSet presAssocID="{83DD1A34-B0C4-48A1-8DCD-CDFFA86FF762}" presName="parTransOne" presStyleCnt="0"/>
      <dgm:spPr/>
    </dgm:pt>
    <dgm:pt modelId="{AFEF6E3B-2BFF-44A8-BC34-2C3266ACEF47}" type="pres">
      <dgm:prSet presAssocID="{83DD1A34-B0C4-48A1-8DCD-CDFFA86FF762}" presName="horzOne" presStyleCnt="0"/>
      <dgm:spPr/>
    </dgm:pt>
    <dgm:pt modelId="{126B3861-CC28-4477-9AAE-DA8948C2FE67}" type="pres">
      <dgm:prSet presAssocID="{3FAA75D0-C489-499F-A52E-7CF82F805AAB}" presName="vertTwo" presStyleCnt="0"/>
      <dgm:spPr/>
    </dgm:pt>
    <dgm:pt modelId="{41DF412A-DFA1-491F-B91F-628869ED3B65}" type="pres">
      <dgm:prSet presAssocID="{3FAA75D0-C489-499F-A52E-7CF82F805AAB}" presName="txTwo" presStyleLbl="node2" presStyleIdx="4" presStyleCnt="5">
        <dgm:presLayoutVars>
          <dgm:chPref val="3"/>
        </dgm:presLayoutVars>
      </dgm:prSet>
      <dgm:spPr/>
      <dgm:t>
        <a:bodyPr/>
        <a:lstStyle/>
        <a:p>
          <a:endParaRPr lang="fr-FR"/>
        </a:p>
      </dgm:t>
    </dgm:pt>
    <dgm:pt modelId="{A6C9EEC3-5755-4B7A-A88E-211D203BE3E3}" type="pres">
      <dgm:prSet presAssocID="{3FAA75D0-C489-499F-A52E-7CF82F805AAB}" presName="parTransTwo" presStyleCnt="0"/>
      <dgm:spPr/>
    </dgm:pt>
    <dgm:pt modelId="{B6193077-35EF-4660-B989-6828335BD870}" type="pres">
      <dgm:prSet presAssocID="{3FAA75D0-C489-499F-A52E-7CF82F805AAB}" presName="horzTwo" presStyleCnt="0"/>
      <dgm:spPr/>
    </dgm:pt>
    <dgm:pt modelId="{0A1DFB37-B643-4E69-91DA-B10ADA5ACA9C}" type="pres">
      <dgm:prSet presAssocID="{8596599E-97CF-4566-99C7-3AE84CF82E9E}" presName="vertThree" presStyleCnt="0"/>
      <dgm:spPr/>
    </dgm:pt>
    <dgm:pt modelId="{B2EDE3AE-C9A3-4E07-AC7C-4C48CF89ACAE}" type="pres">
      <dgm:prSet presAssocID="{8596599E-97CF-4566-99C7-3AE84CF82E9E}" presName="txThree" presStyleLbl="node3" presStyleIdx="4" presStyleCnt="5">
        <dgm:presLayoutVars>
          <dgm:chPref val="3"/>
        </dgm:presLayoutVars>
      </dgm:prSet>
      <dgm:spPr/>
      <dgm:t>
        <a:bodyPr/>
        <a:lstStyle/>
        <a:p>
          <a:endParaRPr lang="fr-FR"/>
        </a:p>
      </dgm:t>
    </dgm:pt>
    <dgm:pt modelId="{1FABDAB0-29EC-446B-A5FA-85CE00588DF4}" type="pres">
      <dgm:prSet presAssocID="{8596599E-97CF-4566-99C7-3AE84CF82E9E}" presName="horzThree" presStyleCnt="0"/>
      <dgm:spPr/>
    </dgm:pt>
  </dgm:ptLst>
  <dgm:cxnLst>
    <dgm:cxn modelId="{535F26A0-F9BB-4930-9B19-70F1F3D214DA}" srcId="{83DD1A34-B0C4-48A1-8DCD-CDFFA86FF762}" destId="{3FAA75D0-C489-499F-A52E-7CF82F805AAB}" srcOrd="0" destOrd="0" parTransId="{30579ECF-8DD5-42B4-9D5F-43A0D796A840}" sibTransId="{781EF3A9-701A-4D61-8716-2C9C2B781705}"/>
    <dgm:cxn modelId="{8DECA8AD-A5D7-4BA2-A3A0-CA27DF5A3D68}" srcId="{1755541D-569A-4F05-A818-F42492963E23}" destId="{7E47EE3D-7C0A-4326-AAEA-1A7930607424}" srcOrd="0" destOrd="0" parTransId="{61969F7F-F5CC-4813-BE1F-6A48E77EEF6E}" sibTransId="{13C12310-3E70-4F41-A968-63FDB4E817C6}"/>
    <dgm:cxn modelId="{D8982575-1399-4E39-8A0A-A69C6C027EBE}" srcId="{23687AD3-3EC5-4E9C-B816-F32779CA4827}" destId="{28DCEF98-3897-4CCD-A2F9-3612138121FE}" srcOrd="2" destOrd="0" parTransId="{E698B4A4-F1BB-4CDA-A62B-D45E436D1F47}" sibTransId="{049EF52A-3A1D-4DAE-BDA4-26F076C3EFB3}"/>
    <dgm:cxn modelId="{E0DE23B0-61FB-4476-84FB-1553252D6EFC}" srcId="{A4C19B6F-8772-4056-B22A-D600CB5207E0}" destId="{E1C89FD6-7780-44CA-92C4-7B1C7329FB5A}" srcOrd="0" destOrd="0" parTransId="{6FBB443B-3A6E-4630-B8EC-35ABD44FF126}" sibTransId="{3CC2A7CB-77FC-4877-AE96-A84B35E4792A}"/>
    <dgm:cxn modelId="{9464F1D6-B9AE-4B77-90AD-1510701850E2}" srcId="{031B2091-821B-4377-A5F6-5A2636935622}" destId="{46C37B5F-0CB7-4327-BC2F-8D4DBC35527F}" srcOrd="0" destOrd="0" parTransId="{47DE2A86-622E-4F4F-932F-67E5A8EE6D56}" sibTransId="{A97554FE-61DA-4CE1-9ADE-74FE0344A2CA}"/>
    <dgm:cxn modelId="{8A246201-9DDD-411C-8D58-BAC3888ADE28}" type="presOf" srcId="{46C37B5F-0CB7-4327-BC2F-8D4DBC35527F}" destId="{2F447EF9-D12C-4B4A-B08A-4305C79E985C}" srcOrd="0" destOrd="0" presId="urn:microsoft.com/office/officeart/2005/8/layout/hierarchy4"/>
    <dgm:cxn modelId="{D455B7D0-686D-419B-A4E8-EF2144D2ECB1}" srcId="{2E39E742-44B9-4BC8-A0FB-DF27AD0CA83E}" destId="{A4C19B6F-8772-4056-B22A-D600CB5207E0}" srcOrd="0" destOrd="0" parTransId="{843479C9-4594-471F-A81E-B1DCA0C70153}" sibTransId="{A7DA8BFE-E188-4A55-9F98-FD90900472F7}"/>
    <dgm:cxn modelId="{24055580-A6F9-4E3D-93A8-A95FD322F7AC}" srcId="{28DCEF98-3897-4CCD-A2F9-3612138121FE}" destId="{0B223819-48A3-4C17-8007-6DB08D74E570}" srcOrd="0" destOrd="0" parTransId="{1DDA9435-1A51-4762-9BCE-74B447EC365C}" sibTransId="{A9F4CC71-708B-4853-AD0C-38B92DCE4F32}"/>
    <dgm:cxn modelId="{A9AABA3D-B720-46CE-A2EC-DCFD3ADD1488}" srcId="{23687AD3-3EC5-4E9C-B816-F32779CA4827}" destId="{28C78B77-4126-4C05-B95F-4C1F5D6C4E33}" srcOrd="3" destOrd="0" parTransId="{38ED306B-E651-48E2-82C5-6BF3856D3857}" sibTransId="{B5EDA7B7-AFD1-4BBE-BC57-E1E853E0CA57}"/>
    <dgm:cxn modelId="{75C3196B-FD38-48BF-B085-2A6EC7DD3917}" srcId="{3FAA75D0-C489-499F-A52E-7CF82F805AAB}" destId="{8596599E-97CF-4566-99C7-3AE84CF82E9E}" srcOrd="0" destOrd="0" parTransId="{42DE1DD3-C246-41F8-A369-F17FA4B42D22}" sibTransId="{30AFB25D-FC88-46BF-BEB8-F1E749BB6D62}"/>
    <dgm:cxn modelId="{5BE857F9-D169-48B6-B217-45FE0F260418}" type="presOf" srcId="{A4C19B6F-8772-4056-B22A-D600CB5207E0}" destId="{15E8781E-197C-4D40-9107-C180D65A2672}" srcOrd="0" destOrd="0" presId="urn:microsoft.com/office/officeart/2005/8/layout/hierarchy4"/>
    <dgm:cxn modelId="{06AE7B97-C372-446B-A144-9988EF9E4F57}" type="presOf" srcId="{83DD1A34-B0C4-48A1-8DCD-CDFFA86FF762}" destId="{BC378ED3-FA0D-4766-BFD5-822F55BF06DF}" srcOrd="0" destOrd="0" presId="urn:microsoft.com/office/officeart/2005/8/layout/hierarchy4"/>
    <dgm:cxn modelId="{82F0CAA0-4FB9-457D-AD17-9A6D8EADE7BA}" srcId="{46C37B5F-0CB7-4327-BC2F-8D4DBC35527F}" destId="{689453B0-A4BE-4DEF-8A11-0A38C93C1B7F}" srcOrd="0" destOrd="0" parTransId="{BF65DB0E-91EF-499E-BFF4-452823AB7952}" sibTransId="{328BFD53-163E-435C-958A-DEE306BA6C9E}"/>
    <dgm:cxn modelId="{F77E32E5-BF84-4F31-971E-60A9038ACF55}" type="presOf" srcId="{1755541D-569A-4F05-A818-F42492963E23}" destId="{C2EF2A22-5276-4323-AECB-BD39A9E75ECF}" srcOrd="0" destOrd="0" presId="urn:microsoft.com/office/officeart/2005/8/layout/hierarchy4"/>
    <dgm:cxn modelId="{A8377876-9C14-4F6B-AB77-97584D449CF7}" type="presOf" srcId="{2E39E742-44B9-4BC8-A0FB-DF27AD0CA83E}" destId="{A2E02E1E-EB82-4E0A-8A2D-B20B897CC06A}" srcOrd="0" destOrd="0" presId="urn:microsoft.com/office/officeart/2005/8/layout/hierarchy4"/>
    <dgm:cxn modelId="{89796E81-F2D7-473E-A7F6-A9B65AA25340}" srcId="{0B223819-48A3-4C17-8007-6DB08D74E570}" destId="{E67FA5A4-7CBD-4783-B79B-91EA65FAA143}" srcOrd="0" destOrd="0" parTransId="{85E28699-CB47-4F20-9BB2-09BFADABBB98}" sibTransId="{E7230A13-13A0-4530-8189-E8A6B9D427F7}"/>
    <dgm:cxn modelId="{7A5345C7-9F15-4678-9643-F3B733CE0196}" type="presOf" srcId="{0B223819-48A3-4C17-8007-6DB08D74E570}" destId="{C47D0551-BB58-49C4-A352-2DE3E4653FA3}" srcOrd="0" destOrd="0" presId="urn:microsoft.com/office/officeart/2005/8/layout/hierarchy4"/>
    <dgm:cxn modelId="{30245044-D285-406D-87DE-D70E64E08193}" srcId="{23687AD3-3EC5-4E9C-B816-F32779CA4827}" destId="{2E39E742-44B9-4BC8-A0FB-DF27AD0CA83E}" srcOrd="1" destOrd="0" parTransId="{97065D07-CDEC-4DDC-8610-385CC01AD0F0}" sibTransId="{AEB76E3A-6524-4A04-A342-687C369BF137}"/>
    <dgm:cxn modelId="{5D091976-CE2C-4193-88FA-B9C9905B8FF1}" srcId="{23687AD3-3EC5-4E9C-B816-F32779CA4827}" destId="{83DD1A34-B0C4-48A1-8DCD-CDFFA86FF762}" srcOrd="4" destOrd="0" parTransId="{7741FA8C-A1E6-4D52-A764-91C37532D86B}" sibTransId="{F5B29A87-BA3A-47BE-AEA7-735BA0264F56}"/>
    <dgm:cxn modelId="{25F3B536-A9F9-4D9E-B6FA-C910E77CD05B}" type="presOf" srcId="{28DCEF98-3897-4CCD-A2F9-3612138121FE}" destId="{B9A9FF01-46D1-45D1-BCA1-67E25E28C55C}" srcOrd="0" destOrd="0" presId="urn:microsoft.com/office/officeart/2005/8/layout/hierarchy4"/>
    <dgm:cxn modelId="{0A14BAB3-F353-490D-8C8E-594AB034FFC7}" type="presOf" srcId="{7E47EE3D-7C0A-4326-AAEA-1A7930607424}" destId="{E272E4D6-CC1A-4AF4-B9CF-70927F794E69}" srcOrd="0" destOrd="0" presId="urn:microsoft.com/office/officeart/2005/8/layout/hierarchy4"/>
    <dgm:cxn modelId="{5F15D15A-E2E6-4715-B06B-35EAB5196BD1}" type="presOf" srcId="{3FAA75D0-C489-499F-A52E-7CF82F805AAB}" destId="{41DF412A-DFA1-491F-B91F-628869ED3B65}" srcOrd="0" destOrd="0" presId="urn:microsoft.com/office/officeart/2005/8/layout/hierarchy4"/>
    <dgm:cxn modelId="{3F92BFF4-6D6F-4AD4-A44F-07A6457D999A}" type="presOf" srcId="{E67FA5A4-7CBD-4783-B79B-91EA65FAA143}" destId="{0CF8D313-1196-4C97-A179-7D8AE3A42972}" srcOrd="0" destOrd="0" presId="urn:microsoft.com/office/officeart/2005/8/layout/hierarchy4"/>
    <dgm:cxn modelId="{CF00FC53-DF7E-403F-8EE6-80CDBB3E5416}" type="presOf" srcId="{689453B0-A4BE-4DEF-8A11-0A38C93C1B7F}" destId="{400A7991-A437-4E83-B73D-759CF18E9C64}" srcOrd="0" destOrd="0" presId="urn:microsoft.com/office/officeart/2005/8/layout/hierarchy4"/>
    <dgm:cxn modelId="{8654CFF8-504B-444E-9089-2DDD5ABB243B}" type="presOf" srcId="{031B2091-821B-4377-A5F6-5A2636935622}" destId="{FDB16D9B-D680-4B37-899B-38F71DBF8C6B}" srcOrd="0" destOrd="0" presId="urn:microsoft.com/office/officeart/2005/8/layout/hierarchy4"/>
    <dgm:cxn modelId="{76C9684F-86E0-46FC-985D-43CC537CD7D6}" type="presOf" srcId="{23687AD3-3EC5-4E9C-B816-F32779CA4827}" destId="{E2367ACC-5C2B-474C-935C-B5E5F8FBFDED}" srcOrd="0" destOrd="0" presId="urn:microsoft.com/office/officeart/2005/8/layout/hierarchy4"/>
    <dgm:cxn modelId="{117D89E1-8476-4343-BCAA-420467C677DE}" type="presOf" srcId="{8596599E-97CF-4566-99C7-3AE84CF82E9E}" destId="{B2EDE3AE-C9A3-4E07-AC7C-4C48CF89ACAE}" srcOrd="0" destOrd="0" presId="urn:microsoft.com/office/officeart/2005/8/layout/hierarchy4"/>
    <dgm:cxn modelId="{05CF6F06-F98C-44A8-A1F4-8B9904CE59E7}" type="presOf" srcId="{28C78B77-4126-4C05-B95F-4C1F5D6C4E33}" destId="{8BA3E42F-95F8-4D7A-A82F-3B6EEE81E127}" srcOrd="0" destOrd="0" presId="urn:microsoft.com/office/officeart/2005/8/layout/hierarchy4"/>
    <dgm:cxn modelId="{32BE2AB0-B7E5-4AB8-9D91-70DBB4995993}" srcId="{23687AD3-3EC5-4E9C-B816-F32779CA4827}" destId="{031B2091-821B-4377-A5F6-5A2636935622}" srcOrd="0" destOrd="0" parTransId="{701B144D-59D6-4F57-950D-20F6AAF42188}" sibTransId="{B466A3D9-1C19-49AF-8EC7-76E15F914D0C}"/>
    <dgm:cxn modelId="{C15C9FD9-20DF-45EB-A20C-C627D6FACAB7}" type="presOf" srcId="{E1C89FD6-7780-44CA-92C4-7B1C7329FB5A}" destId="{AEA917B8-AA25-4F58-87BE-755C9B26212C}" srcOrd="0" destOrd="0" presId="urn:microsoft.com/office/officeart/2005/8/layout/hierarchy4"/>
    <dgm:cxn modelId="{F72BB474-4CC5-4244-A905-23EAFA92BE36}" srcId="{28C78B77-4126-4C05-B95F-4C1F5D6C4E33}" destId="{1755541D-569A-4F05-A818-F42492963E23}" srcOrd="0" destOrd="0" parTransId="{579ACBC7-E359-40AB-B981-BC797C4A941E}" sibTransId="{9637BDD6-0F03-493E-8334-AD04DCA78EC3}"/>
    <dgm:cxn modelId="{C1DAB4D9-B0B3-40AC-BDC8-D095C677EFA0}" type="presParOf" srcId="{E2367ACC-5C2B-474C-935C-B5E5F8FBFDED}" destId="{FCC7A856-42F0-42E3-8BC1-3B5841BB9DE5}" srcOrd="0" destOrd="0" presId="urn:microsoft.com/office/officeart/2005/8/layout/hierarchy4"/>
    <dgm:cxn modelId="{755949E8-B498-4643-A18A-B103121CB48D}" type="presParOf" srcId="{FCC7A856-42F0-42E3-8BC1-3B5841BB9DE5}" destId="{FDB16D9B-D680-4B37-899B-38F71DBF8C6B}" srcOrd="0" destOrd="0" presId="urn:microsoft.com/office/officeart/2005/8/layout/hierarchy4"/>
    <dgm:cxn modelId="{0923EF5B-B950-4D7E-A3FD-A1632E38D681}" type="presParOf" srcId="{FCC7A856-42F0-42E3-8BC1-3B5841BB9DE5}" destId="{DC263A6C-B5EE-4A2D-B16B-A5BF215C8B2A}" srcOrd="1" destOrd="0" presId="urn:microsoft.com/office/officeart/2005/8/layout/hierarchy4"/>
    <dgm:cxn modelId="{9AA35BBF-2A37-40C4-AD90-576204723807}" type="presParOf" srcId="{FCC7A856-42F0-42E3-8BC1-3B5841BB9DE5}" destId="{C67568B9-8A7B-4FF8-9770-3786B0DF21D2}" srcOrd="2" destOrd="0" presId="urn:microsoft.com/office/officeart/2005/8/layout/hierarchy4"/>
    <dgm:cxn modelId="{BA02599D-936E-4F76-A60D-3261BA2BA21E}" type="presParOf" srcId="{C67568B9-8A7B-4FF8-9770-3786B0DF21D2}" destId="{F170DEA9-29E3-4AA5-AF22-71F7C666C807}" srcOrd="0" destOrd="0" presId="urn:microsoft.com/office/officeart/2005/8/layout/hierarchy4"/>
    <dgm:cxn modelId="{74278250-5126-4082-92C6-41A4C29DF451}" type="presParOf" srcId="{F170DEA9-29E3-4AA5-AF22-71F7C666C807}" destId="{2F447EF9-D12C-4B4A-B08A-4305C79E985C}" srcOrd="0" destOrd="0" presId="urn:microsoft.com/office/officeart/2005/8/layout/hierarchy4"/>
    <dgm:cxn modelId="{4ED1648E-79DA-4D05-834C-56D7680857E8}" type="presParOf" srcId="{F170DEA9-29E3-4AA5-AF22-71F7C666C807}" destId="{DBD905F2-8474-4CEA-B2E4-94AD18FA03F9}" srcOrd="1" destOrd="0" presId="urn:microsoft.com/office/officeart/2005/8/layout/hierarchy4"/>
    <dgm:cxn modelId="{95000F75-663E-4040-81BB-5D3EED1A8C82}" type="presParOf" srcId="{F170DEA9-29E3-4AA5-AF22-71F7C666C807}" destId="{A48396B6-6B16-49DF-9572-3C5AC7213359}" srcOrd="2" destOrd="0" presId="urn:microsoft.com/office/officeart/2005/8/layout/hierarchy4"/>
    <dgm:cxn modelId="{0DED65A8-31BC-492A-925F-7E4C40254692}" type="presParOf" srcId="{A48396B6-6B16-49DF-9572-3C5AC7213359}" destId="{588CDA06-9C59-4B85-872F-00385C65EA34}" srcOrd="0" destOrd="0" presId="urn:microsoft.com/office/officeart/2005/8/layout/hierarchy4"/>
    <dgm:cxn modelId="{D2A65EF8-76D7-4354-8457-97BC45AA612E}" type="presParOf" srcId="{588CDA06-9C59-4B85-872F-00385C65EA34}" destId="{400A7991-A437-4E83-B73D-759CF18E9C64}" srcOrd="0" destOrd="0" presId="urn:microsoft.com/office/officeart/2005/8/layout/hierarchy4"/>
    <dgm:cxn modelId="{0C0281D1-2DCA-45BA-B315-27CC916094FB}" type="presParOf" srcId="{588CDA06-9C59-4B85-872F-00385C65EA34}" destId="{0C2052F7-5DF6-4F90-AF6B-EDF37A722BD8}" srcOrd="1" destOrd="0" presId="urn:microsoft.com/office/officeart/2005/8/layout/hierarchy4"/>
    <dgm:cxn modelId="{9E0C528F-3AA4-4FAE-BD51-0D589CEFB6DB}" type="presParOf" srcId="{E2367ACC-5C2B-474C-935C-B5E5F8FBFDED}" destId="{4EE1F8A3-C494-4EE7-84DE-8EE7C3332A2F}" srcOrd="1" destOrd="0" presId="urn:microsoft.com/office/officeart/2005/8/layout/hierarchy4"/>
    <dgm:cxn modelId="{5B2F64AF-8E98-481F-830E-808B20C4435B}" type="presParOf" srcId="{E2367ACC-5C2B-474C-935C-B5E5F8FBFDED}" destId="{5CB8C731-930C-45AD-A0C3-7D3CB411B466}" srcOrd="2" destOrd="0" presId="urn:microsoft.com/office/officeart/2005/8/layout/hierarchy4"/>
    <dgm:cxn modelId="{B2678CF9-E930-4562-B149-F508076F2F95}" type="presParOf" srcId="{5CB8C731-930C-45AD-A0C3-7D3CB411B466}" destId="{A2E02E1E-EB82-4E0A-8A2D-B20B897CC06A}" srcOrd="0" destOrd="0" presId="urn:microsoft.com/office/officeart/2005/8/layout/hierarchy4"/>
    <dgm:cxn modelId="{3DB2DF54-46E5-461D-B9B8-7CD189E07041}" type="presParOf" srcId="{5CB8C731-930C-45AD-A0C3-7D3CB411B466}" destId="{26EB6030-CCD5-4DF3-8718-F0FF01D59CB3}" srcOrd="1" destOrd="0" presId="urn:microsoft.com/office/officeart/2005/8/layout/hierarchy4"/>
    <dgm:cxn modelId="{953A682B-A971-44A0-B3A7-B0985A229A9B}" type="presParOf" srcId="{5CB8C731-930C-45AD-A0C3-7D3CB411B466}" destId="{329A62D2-11CF-40BD-9705-9AE6B192281A}" srcOrd="2" destOrd="0" presId="urn:microsoft.com/office/officeart/2005/8/layout/hierarchy4"/>
    <dgm:cxn modelId="{0DE6776B-82E8-46A7-B7E0-86FFE20BB38A}" type="presParOf" srcId="{329A62D2-11CF-40BD-9705-9AE6B192281A}" destId="{1FC014B4-3260-4EC0-BE64-E19033FE604D}" srcOrd="0" destOrd="0" presId="urn:microsoft.com/office/officeart/2005/8/layout/hierarchy4"/>
    <dgm:cxn modelId="{258C2455-8427-457A-931D-C09C73B9F66C}" type="presParOf" srcId="{1FC014B4-3260-4EC0-BE64-E19033FE604D}" destId="{15E8781E-197C-4D40-9107-C180D65A2672}" srcOrd="0" destOrd="0" presId="urn:microsoft.com/office/officeart/2005/8/layout/hierarchy4"/>
    <dgm:cxn modelId="{D2D7E4AA-3FBC-4EAF-A982-3403C53CD9A8}" type="presParOf" srcId="{1FC014B4-3260-4EC0-BE64-E19033FE604D}" destId="{31EDE558-883C-495B-BBA1-C526F15D4180}" srcOrd="1" destOrd="0" presId="urn:microsoft.com/office/officeart/2005/8/layout/hierarchy4"/>
    <dgm:cxn modelId="{DE10A82C-44EF-4F01-8EFE-B5E696B3FF7E}" type="presParOf" srcId="{1FC014B4-3260-4EC0-BE64-E19033FE604D}" destId="{065A5975-2311-4941-B71B-19F598A5E894}" srcOrd="2" destOrd="0" presId="urn:microsoft.com/office/officeart/2005/8/layout/hierarchy4"/>
    <dgm:cxn modelId="{B18449D6-33AE-4195-A5E6-8AFE52BA12E2}" type="presParOf" srcId="{065A5975-2311-4941-B71B-19F598A5E894}" destId="{562D9384-A49D-45DF-BF80-19509F618BEA}" srcOrd="0" destOrd="0" presId="urn:microsoft.com/office/officeart/2005/8/layout/hierarchy4"/>
    <dgm:cxn modelId="{1F4AB475-26B7-48B2-AC97-3A9919E0E400}" type="presParOf" srcId="{562D9384-A49D-45DF-BF80-19509F618BEA}" destId="{AEA917B8-AA25-4F58-87BE-755C9B26212C}" srcOrd="0" destOrd="0" presId="urn:microsoft.com/office/officeart/2005/8/layout/hierarchy4"/>
    <dgm:cxn modelId="{6E5D4D7B-57C8-469F-9760-697BD8F3DCB3}" type="presParOf" srcId="{562D9384-A49D-45DF-BF80-19509F618BEA}" destId="{56865EF2-521D-4A92-AE69-C5A449C303B2}" srcOrd="1" destOrd="0" presId="urn:microsoft.com/office/officeart/2005/8/layout/hierarchy4"/>
    <dgm:cxn modelId="{BF893549-10A8-40F5-B9E7-994F2BB18BEE}" type="presParOf" srcId="{E2367ACC-5C2B-474C-935C-B5E5F8FBFDED}" destId="{A6838A7D-8ED0-4528-9C4D-50CEC8A1FC9C}" srcOrd="3" destOrd="0" presId="urn:microsoft.com/office/officeart/2005/8/layout/hierarchy4"/>
    <dgm:cxn modelId="{82A829EE-E6E6-48DE-84EF-81D5EFE57F85}" type="presParOf" srcId="{E2367ACC-5C2B-474C-935C-B5E5F8FBFDED}" destId="{34AA868E-1775-4EBB-92DD-2A89F0548FE6}" srcOrd="4" destOrd="0" presId="urn:microsoft.com/office/officeart/2005/8/layout/hierarchy4"/>
    <dgm:cxn modelId="{7707867C-74D7-4985-A98F-3A4E16C0F1C0}" type="presParOf" srcId="{34AA868E-1775-4EBB-92DD-2A89F0548FE6}" destId="{B9A9FF01-46D1-45D1-BCA1-67E25E28C55C}" srcOrd="0" destOrd="0" presId="urn:microsoft.com/office/officeart/2005/8/layout/hierarchy4"/>
    <dgm:cxn modelId="{14A47592-C947-4A1C-8A27-692EB005F4F2}" type="presParOf" srcId="{34AA868E-1775-4EBB-92DD-2A89F0548FE6}" destId="{942AD840-1F63-4020-8404-3B0746010998}" srcOrd="1" destOrd="0" presId="urn:microsoft.com/office/officeart/2005/8/layout/hierarchy4"/>
    <dgm:cxn modelId="{EA7ECBC7-A6B0-44C3-BD61-84015B1A3EB5}" type="presParOf" srcId="{34AA868E-1775-4EBB-92DD-2A89F0548FE6}" destId="{2A7C5442-E405-4DA2-ADB0-72AA23218BA3}" srcOrd="2" destOrd="0" presId="urn:microsoft.com/office/officeart/2005/8/layout/hierarchy4"/>
    <dgm:cxn modelId="{A28221DD-0334-4BCC-8169-941AB0EC213E}" type="presParOf" srcId="{2A7C5442-E405-4DA2-ADB0-72AA23218BA3}" destId="{83F1AC61-BA6E-4950-A709-06B8B2C8A233}" srcOrd="0" destOrd="0" presId="urn:microsoft.com/office/officeart/2005/8/layout/hierarchy4"/>
    <dgm:cxn modelId="{48423B13-BAF7-435E-A057-B725E281F745}" type="presParOf" srcId="{83F1AC61-BA6E-4950-A709-06B8B2C8A233}" destId="{C47D0551-BB58-49C4-A352-2DE3E4653FA3}" srcOrd="0" destOrd="0" presId="urn:microsoft.com/office/officeart/2005/8/layout/hierarchy4"/>
    <dgm:cxn modelId="{6B9416BA-18BB-401E-B313-0FD900D73AD8}" type="presParOf" srcId="{83F1AC61-BA6E-4950-A709-06B8B2C8A233}" destId="{0A694B9D-5620-4B3F-BBCB-D836A827F61C}" srcOrd="1" destOrd="0" presId="urn:microsoft.com/office/officeart/2005/8/layout/hierarchy4"/>
    <dgm:cxn modelId="{492E1CA9-CC83-4060-A74F-9BD9EE297857}" type="presParOf" srcId="{83F1AC61-BA6E-4950-A709-06B8B2C8A233}" destId="{7D77732F-07F7-4C82-9251-37B0FA897420}" srcOrd="2" destOrd="0" presId="urn:microsoft.com/office/officeart/2005/8/layout/hierarchy4"/>
    <dgm:cxn modelId="{F2EA8819-1CF8-47E2-B029-DC87816848DA}" type="presParOf" srcId="{7D77732F-07F7-4C82-9251-37B0FA897420}" destId="{039B7504-C2A0-4B68-9703-3FDCAC19B04F}" srcOrd="0" destOrd="0" presId="urn:microsoft.com/office/officeart/2005/8/layout/hierarchy4"/>
    <dgm:cxn modelId="{35705E2A-1A65-465D-BF2F-719D02CB5770}" type="presParOf" srcId="{039B7504-C2A0-4B68-9703-3FDCAC19B04F}" destId="{0CF8D313-1196-4C97-A179-7D8AE3A42972}" srcOrd="0" destOrd="0" presId="urn:microsoft.com/office/officeart/2005/8/layout/hierarchy4"/>
    <dgm:cxn modelId="{2136FDFC-0B18-4058-8061-56C8B6D5CFC4}" type="presParOf" srcId="{039B7504-C2A0-4B68-9703-3FDCAC19B04F}" destId="{13ED5B3C-D086-4D76-84FF-98CBFD783BCF}" srcOrd="1" destOrd="0" presId="urn:microsoft.com/office/officeart/2005/8/layout/hierarchy4"/>
    <dgm:cxn modelId="{47ED01A7-DC9A-4E18-96FB-A56A64B2EE9F}" type="presParOf" srcId="{E2367ACC-5C2B-474C-935C-B5E5F8FBFDED}" destId="{9EB764FE-399E-42BC-9207-9AA8B996DA7B}" srcOrd="5" destOrd="0" presId="urn:microsoft.com/office/officeart/2005/8/layout/hierarchy4"/>
    <dgm:cxn modelId="{8EB78B2A-5FBA-4A54-9F4B-74D2EDBBFE2D}" type="presParOf" srcId="{E2367ACC-5C2B-474C-935C-B5E5F8FBFDED}" destId="{C091C68D-29B0-4B70-BE27-BEADCACBF1F6}" srcOrd="6" destOrd="0" presId="urn:microsoft.com/office/officeart/2005/8/layout/hierarchy4"/>
    <dgm:cxn modelId="{5157EAFF-5E0E-481F-AC40-1E7C613BCDE8}" type="presParOf" srcId="{C091C68D-29B0-4B70-BE27-BEADCACBF1F6}" destId="{8BA3E42F-95F8-4D7A-A82F-3B6EEE81E127}" srcOrd="0" destOrd="0" presId="urn:microsoft.com/office/officeart/2005/8/layout/hierarchy4"/>
    <dgm:cxn modelId="{4F914AD9-E02B-4B8E-BA30-E93DD66ACD28}" type="presParOf" srcId="{C091C68D-29B0-4B70-BE27-BEADCACBF1F6}" destId="{C856F67A-EE4C-46BD-A821-0B6BB3DA8DEB}" srcOrd="1" destOrd="0" presId="urn:microsoft.com/office/officeart/2005/8/layout/hierarchy4"/>
    <dgm:cxn modelId="{4806B90A-BD71-492F-AF55-7C285CFA0A01}" type="presParOf" srcId="{C091C68D-29B0-4B70-BE27-BEADCACBF1F6}" destId="{5F6D0E71-42EF-4CFF-89E6-E00E7A6C6818}" srcOrd="2" destOrd="0" presId="urn:microsoft.com/office/officeart/2005/8/layout/hierarchy4"/>
    <dgm:cxn modelId="{8D3B3BE7-7BE0-4CCA-A210-0050B354BBD3}" type="presParOf" srcId="{5F6D0E71-42EF-4CFF-89E6-E00E7A6C6818}" destId="{F3243312-EB30-4D60-BD12-926378280934}" srcOrd="0" destOrd="0" presId="urn:microsoft.com/office/officeart/2005/8/layout/hierarchy4"/>
    <dgm:cxn modelId="{56937537-BFFB-4502-9545-44ABE8C3D982}" type="presParOf" srcId="{F3243312-EB30-4D60-BD12-926378280934}" destId="{C2EF2A22-5276-4323-AECB-BD39A9E75ECF}" srcOrd="0" destOrd="0" presId="urn:microsoft.com/office/officeart/2005/8/layout/hierarchy4"/>
    <dgm:cxn modelId="{07E6BD13-64AA-405E-97DB-69827EA08B9C}" type="presParOf" srcId="{F3243312-EB30-4D60-BD12-926378280934}" destId="{B3CF9EED-987A-40B2-8ED2-6D4E80425B63}" srcOrd="1" destOrd="0" presId="urn:microsoft.com/office/officeart/2005/8/layout/hierarchy4"/>
    <dgm:cxn modelId="{05E5AB7A-96E6-473B-9D7B-FCA1ABF6249F}" type="presParOf" srcId="{F3243312-EB30-4D60-BD12-926378280934}" destId="{F9E38B25-A410-4C40-9D61-61C0E0EE0F92}" srcOrd="2" destOrd="0" presId="urn:microsoft.com/office/officeart/2005/8/layout/hierarchy4"/>
    <dgm:cxn modelId="{C6FA202C-38DA-4B3B-A69F-37F15926C401}" type="presParOf" srcId="{F9E38B25-A410-4C40-9D61-61C0E0EE0F92}" destId="{7DFEAF67-BA88-4177-96C8-AF105172B99B}" srcOrd="0" destOrd="0" presId="urn:microsoft.com/office/officeart/2005/8/layout/hierarchy4"/>
    <dgm:cxn modelId="{103DA0ED-A0B0-43A7-83DD-480F5A200B35}" type="presParOf" srcId="{7DFEAF67-BA88-4177-96C8-AF105172B99B}" destId="{E272E4D6-CC1A-4AF4-B9CF-70927F794E69}" srcOrd="0" destOrd="0" presId="urn:microsoft.com/office/officeart/2005/8/layout/hierarchy4"/>
    <dgm:cxn modelId="{EB305F65-FB75-47A0-B33C-2701F12F2B98}" type="presParOf" srcId="{7DFEAF67-BA88-4177-96C8-AF105172B99B}" destId="{DCEE25E3-FE1F-4E9D-B90C-0C14739A2462}" srcOrd="1" destOrd="0" presId="urn:microsoft.com/office/officeart/2005/8/layout/hierarchy4"/>
    <dgm:cxn modelId="{3496DA48-65F4-4394-8F2F-5E0C95A94F2B}" type="presParOf" srcId="{E2367ACC-5C2B-474C-935C-B5E5F8FBFDED}" destId="{DBD9EB02-89E6-4C2B-91E2-04E7951FEC54}" srcOrd="7" destOrd="0" presId="urn:microsoft.com/office/officeart/2005/8/layout/hierarchy4"/>
    <dgm:cxn modelId="{34821BFC-C4D0-45A8-A9B3-AAE208E38C58}" type="presParOf" srcId="{E2367ACC-5C2B-474C-935C-B5E5F8FBFDED}" destId="{0D08E7C0-D72D-40BD-B15B-9DD85E4D46AF}" srcOrd="8" destOrd="0" presId="urn:microsoft.com/office/officeart/2005/8/layout/hierarchy4"/>
    <dgm:cxn modelId="{DEA3203B-A336-404E-A57E-6ED8D14E3D9A}" type="presParOf" srcId="{0D08E7C0-D72D-40BD-B15B-9DD85E4D46AF}" destId="{BC378ED3-FA0D-4766-BFD5-822F55BF06DF}" srcOrd="0" destOrd="0" presId="urn:microsoft.com/office/officeart/2005/8/layout/hierarchy4"/>
    <dgm:cxn modelId="{96F072AF-690E-41C8-812F-F106C9908052}" type="presParOf" srcId="{0D08E7C0-D72D-40BD-B15B-9DD85E4D46AF}" destId="{74FD3C79-96F1-4C9E-8A2F-07D85E9289BE}" srcOrd="1" destOrd="0" presId="urn:microsoft.com/office/officeart/2005/8/layout/hierarchy4"/>
    <dgm:cxn modelId="{FE05F221-91B5-4355-9C02-2CC6C9F8B7DB}" type="presParOf" srcId="{0D08E7C0-D72D-40BD-B15B-9DD85E4D46AF}" destId="{AFEF6E3B-2BFF-44A8-BC34-2C3266ACEF47}" srcOrd="2" destOrd="0" presId="urn:microsoft.com/office/officeart/2005/8/layout/hierarchy4"/>
    <dgm:cxn modelId="{B27FA8D9-F4C0-4568-9D8A-0D18C81AEF63}" type="presParOf" srcId="{AFEF6E3B-2BFF-44A8-BC34-2C3266ACEF47}" destId="{126B3861-CC28-4477-9AAE-DA8948C2FE67}" srcOrd="0" destOrd="0" presId="urn:microsoft.com/office/officeart/2005/8/layout/hierarchy4"/>
    <dgm:cxn modelId="{4C1049EB-E2F6-4762-AC45-2ECF3609F56A}" type="presParOf" srcId="{126B3861-CC28-4477-9AAE-DA8948C2FE67}" destId="{41DF412A-DFA1-491F-B91F-628869ED3B65}" srcOrd="0" destOrd="0" presId="urn:microsoft.com/office/officeart/2005/8/layout/hierarchy4"/>
    <dgm:cxn modelId="{CDED05F6-9099-407D-BA79-7CE12894048A}" type="presParOf" srcId="{126B3861-CC28-4477-9AAE-DA8948C2FE67}" destId="{A6C9EEC3-5755-4B7A-A88E-211D203BE3E3}" srcOrd="1" destOrd="0" presId="urn:microsoft.com/office/officeart/2005/8/layout/hierarchy4"/>
    <dgm:cxn modelId="{05BD115C-EEDD-4BF0-8552-2C5F7EC36C7A}" type="presParOf" srcId="{126B3861-CC28-4477-9AAE-DA8948C2FE67}" destId="{B6193077-35EF-4660-B989-6828335BD870}" srcOrd="2" destOrd="0" presId="urn:microsoft.com/office/officeart/2005/8/layout/hierarchy4"/>
    <dgm:cxn modelId="{69E005C7-7B2F-4C8A-884C-BAB15B08552F}" type="presParOf" srcId="{B6193077-35EF-4660-B989-6828335BD870}" destId="{0A1DFB37-B643-4E69-91DA-B10ADA5ACA9C}" srcOrd="0" destOrd="0" presId="urn:microsoft.com/office/officeart/2005/8/layout/hierarchy4"/>
    <dgm:cxn modelId="{6B68B640-A8C0-432A-96E0-B6D19921F663}" type="presParOf" srcId="{0A1DFB37-B643-4E69-91DA-B10ADA5ACA9C}" destId="{B2EDE3AE-C9A3-4E07-AC7C-4C48CF89ACAE}" srcOrd="0" destOrd="0" presId="urn:microsoft.com/office/officeart/2005/8/layout/hierarchy4"/>
    <dgm:cxn modelId="{1848D41E-55A4-4B58-AC16-5837FDF55E01}" type="presParOf" srcId="{0A1DFB37-B643-4E69-91DA-B10ADA5ACA9C}" destId="{1FABDAB0-29EC-446B-A5FA-85CE00588DF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3632DA-16FA-4606-898A-7A80A683F16C}"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fr-FR"/>
        </a:p>
      </dgm:t>
    </dgm:pt>
    <dgm:pt modelId="{49831C4B-C84F-44E7-B937-829F5B9706A6}">
      <dgm:prSet custT="1"/>
      <dgm:spPr>
        <a:solidFill>
          <a:schemeClr val="accent2"/>
        </a:solidFill>
      </dgm:spPr>
      <dgm:t>
        <a:bodyPr/>
        <a:lstStyle/>
        <a:p>
          <a:pPr rtl="0"/>
          <a:r>
            <a:rPr lang="fr-FR" sz="1100" b="1" dirty="0" smtClean="0"/>
            <a:t>Public</a:t>
          </a:r>
          <a:endParaRPr lang="fr-FR" sz="1100" b="1" dirty="0"/>
        </a:p>
      </dgm:t>
    </dgm:pt>
    <dgm:pt modelId="{4479CF43-7A3F-4EBF-BB87-C8D2B05B57DA}" type="parTrans" cxnId="{E2CA5F67-6513-4314-B62C-2DB4BBC952FA}">
      <dgm:prSet/>
      <dgm:spPr/>
      <dgm:t>
        <a:bodyPr/>
        <a:lstStyle/>
        <a:p>
          <a:endParaRPr lang="fr-FR"/>
        </a:p>
      </dgm:t>
    </dgm:pt>
    <dgm:pt modelId="{68B2ECFE-FB76-4C1E-85E1-C62F301F7AD0}" type="sibTrans" cxnId="{E2CA5F67-6513-4314-B62C-2DB4BBC952FA}">
      <dgm:prSet/>
      <dgm:spPr/>
      <dgm:t>
        <a:bodyPr/>
        <a:lstStyle/>
        <a:p>
          <a:endParaRPr lang="fr-FR"/>
        </a:p>
      </dgm:t>
    </dgm:pt>
    <dgm:pt modelId="{C051212A-ACBD-4DD7-97BD-6A315F4D8E6E}">
      <dgm:prSet custT="1"/>
      <dgm:spPr>
        <a:solidFill>
          <a:schemeClr val="accent2"/>
        </a:solidFill>
      </dgm:spPr>
      <dgm:t>
        <a:bodyPr/>
        <a:lstStyle/>
        <a:p>
          <a:r>
            <a:rPr lang="fr-FR" sz="1050" b="1" dirty="0" smtClean="0"/>
            <a:t>Formation disciplinaire</a:t>
          </a:r>
          <a:endParaRPr lang="fr-FR" sz="1050" b="1" dirty="0"/>
        </a:p>
      </dgm:t>
    </dgm:pt>
    <dgm:pt modelId="{3E9DA37B-8284-4366-AA65-8AD24B499F1D}" type="parTrans" cxnId="{4A47ED2B-EFD2-4F7A-9ED5-FFBDC8C28031}">
      <dgm:prSet/>
      <dgm:spPr/>
      <dgm:t>
        <a:bodyPr/>
        <a:lstStyle/>
        <a:p>
          <a:endParaRPr lang="fr-FR"/>
        </a:p>
      </dgm:t>
    </dgm:pt>
    <dgm:pt modelId="{00D26FDC-F09D-4E9B-94D8-ADB149052560}" type="sibTrans" cxnId="{4A47ED2B-EFD2-4F7A-9ED5-FFBDC8C28031}">
      <dgm:prSet/>
      <dgm:spPr/>
      <dgm:t>
        <a:bodyPr/>
        <a:lstStyle/>
        <a:p>
          <a:endParaRPr lang="fr-FR"/>
        </a:p>
      </dgm:t>
    </dgm:pt>
    <dgm:pt modelId="{DAA7321E-BFE1-484C-814E-A261CFE5B18D}">
      <dgm:prSet custT="1"/>
      <dgm:spPr>
        <a:solidFill>
          <a:schemeClr val="accent2"/>
        </a:solidFill>
      </dgm:spPr>
      <dgm:t>
        <a:bodyPr/>
        <a:lstStyle/>
        <a:p>
          <a:r>
            <a:rPr lang="fr-FR" sz="1050" b="1" dirty="0" smtClean="0"/>
            <a:t>Formation de culture commune académique</a:t>
          </a:r>
          <a:endParaRPr lang="fr-FR" sz="1050" b="1" dirty="0"/>
        </a:p>
      </dgm:t>
    </dgm:pt>
    <dgm:pt modelId="{2B7F81A3-80B1-476C-9ABE-5D89939A4E53}" type="parTrans" cxnId="{319CA09F-AADE-47ED-A2AB-316B14A13AFB}">
      <dgm:prSet/>
      <dgm:spPr/>
      <dgm:t>
        <a:bodyPr/>
        <a:lstStyle/>
        <a:p>
          <a:endParaRPr lang="fr-FR"/>
        </a:p>
      </dgm:t>
    </dgm:pt>
    <dgm:pt modelId="{4B71DC73-0830-4BED-AAD9-40503D36999D}" type="sibTrans" cxnId="{319CA09F-AADE-47ED-A2AB-316B14A13AFB}">
      <dgm:prSet/>
      <dgm:spPr/>
      <dgm:t>
        <a:bodyPr/>
        <a:lstStyle/>
        <a:p>
          <a:endParaRPr lang="fr-FR"/>
        </a:p>
      </dgm:t>
    </dgm:pt>
    <dgm:pt modelId="{1BE2FA2C-829E-448A-AE68-8ADB06E96745}" type="pres">
      <dgm:prSet presAssocID="{FC3632DA-16FA-4606-898A-7A80A683F16C}" presName="Name0" presStyleCnt="0">
        <dgm:presLayoutVars>
          <dgm:chPref val="1"/>
          <dgm:dir/>
          <dgm:animOne val="branch"/>
          <dgm:animLvl val="lvl"/>
          <dgm:resizeHandles/>
        </dgm:presLayoutVars>
      </dgm:prSet>
      <dgm:spPr/>
      <dgm:t>
        <a:bodyPr/>
        <a:lstStyle/>
        <a:p>
          <a:endParaRPr lang="fr-FR"/>
        </a:p>
      </dgm:t>
    </dgm:pt>
    <dgm:pt modelId="{B55F0818-6A98-47D8-8A7F-BF060E715507}" type="pres">
      <dgm:prSet presAssocID="{49831C4B-C84F-44E7-B937-829F5B9706A6}" presName="vertOne" presStyleCnt="0"/>
      <dgm:spPr/>
    </dgm:pt>
    <dgm:pt modelId="{F6926520-C067-440F-82AB-429216CF19EC}" type="pres">
      <dgm:prSet presAssocID="{49831C4B-C84F-44E7-B937-829F5B9706A6}" presName="txOne" presStyleLbl="node0" presStyleIdx="0" presStyleCnt="1">
        <dgm:presLayoutVars>
          <dgm:chPref val="3"/>
        </dgm:presLayoutVars>
      </dgm:prSet>
      <dgm:spPr/>
      <dgm:t>
        <a:bodyPr/>
        <a:lstStyle/>
        <a:p>
          <a:endParaRPr lang="fr-FR"/>
        </a:p>
      </dgm:t>
    </dgm:pt>
    <dgm:pt modelId="{ADC27F20-C23A-49EB-8F4C-E5FBCD677DC8}" type="pres">
      <dgm:prSet presAssocID="{49831C4B-C84F-44E7-B937-829F5B9706A6}" presName="parTransOne" presStyleCnt="0"/>
      <dgm:spPr/>
    </dgm:pt>
    <dgm:pt modelId="{0B3600B6-4B4E-49B2-B74D-BE19013EFC11}" type="pres">
      <dgm:prSet presAssocID="{49831C4B-C84F-44E7-B937-829F5B9706A6}" presName="horzOne" presStyleCnt="0"/>
      <dgm:spPr/>
    </dgm:pt>
    <dgm:pt modelId="{4F4F1498-2353-4049-9E27-59678C1F707E}" type="pres">
      <dgm:prSet presAssocID="{C051212A-ACBD-4DD7-97BD-6A315F4D8E6E}" presName="vertTwo" presStyleCnt="0"/>
      <dgm:spPr/>
    </dgm:pt>
    <dgm:pt modelId="{CEE4B313-A2C2-4E28-AF49-8D1E8F46AE3E}" type="pres">
      <dgm:prSet presAssocID="{C051212A-ACBD-4DD7-97BD-6A315F4D8E6E}" presName="txTwo" presStyleLbl="node2" presStyleIdx="0" presStyleCnt="1">
        <dgm:presLayoutVars>
          <dgm:chPref val="3"/>
        </dgm:presLayoutVars>
      </dgm:prSet>
      <dgm:spPr/>
      <dgm:t>
        <a:bodyPr/>
        <a:lstStyle/>
        <a:p>
          <a:endParaRPr lang="fr-FR"/>
        </a:p>
      </dgm:t>
    </dgm:pt>
    <dgm:pt modelId="{BE0541F3-779E-4481-A86F-74CDCA6ACD6B}" type="pres">
      <dgm:prSet presAssocID="{C051212A-ACBD-4DD7-97BD-6A315F4D8E6E}" presName="parTransTwo" presStyleCnt="0"/>
      <dgm:spPr/>
    </dgm:pt>
    <dgm:pt modelId="{668019ED-EE0E-4A41-BFD8-6A38DF284270}" type="pres">
      <dgm:prSet presAssocID="{C051212A-ACBD-4DD7-97BD-6A315F4D8E6E}" presName="horzTwo" presStyleCnt="0"/>
      <dgm:spPr/>
    </dgm:pt>
    <dgm:pt modelId="{51CC9E18-3A9A-4F6E-A333-AF8BB4E089FB}" type="pres">
      <dgm:prSet presAssocID="{DAA7321E-BFE1-484C-814E-A261CFE5B18D}" presName="vertThree" presStyleCnt="0"/>
      <dgm:spPr/>
    </dgm:pt>
    <dgm:pt modelId="{40D2D0EF-657A-411C-B229-F92301559C7C}" type="pres">
      <dgm:prSet presAssocID="{DAA7321E-BFE1-484C-814E-A261CFE5B18D}" presName="txThree" presStyleLbl="node3" presStyleIdx="0" presStyleCnt="1">
        <dgm:presLayoutVars>
          <dgm:chPref val="3"/>
        </dgm:presLayoutVars>
      </dgm:prSet>
      <dgm:spPr/>
      <dgm:t>
        <a:bodyPr/>
        <a:lstStyle/>
        <a:p>
          <a:endParaRPr lang="fr-FR"/>
        </a:p>
      </dgm:t>
    </dgm:pt>
    <dgm:pt modelId="{387326E3-6BAB-4B8F-BD2D-32430C8BA34D}" type="pres">
      <dgm:prSet presAssocID="{DAA7321E-BFE1-484C-814E-A261CFE5B18D}" presName="horzThree" presStyleCnt="0"/>
      <dgm:spPr/>
    </dgm:pt>
  </dgm:ptLst>
  <dgm:cxnLst>
    <dgm:cxn modelId="{6B58CCB9-275E-4207-A3CF-72381927C02D}" type="presOf" srcId="{49831C4B-C84F-44E7-B937-829F5B9706A6}" destId="{F6926520-C067-440F-82AB-429216CF19EC}" srcOrd="0" destOrd="0" presId="urn:microsoft.com/office/officeart/2005/8/layout/hierarchy4"/>
    <dgm:cxn modelId="{C720252F-C3F6-485E-828B-0981DF4947E8}" type="presOf" srcId="{FC3632DA-16FA-4606-898A-7A80A683F16C}" destId="{1BE2FA2C-829E-448A-AE68-8ADB06E96745}" srcOrd="0" destOrd="0" presId="urn:microsoft.com/office/officeart/2005/8/layout/hierarchy4"/>
    <dgm:cxn modelId="{319CA09F-AADE-47ED-A2AB-316B14A13AFB}" srcId="{C051212A-ACBD-4DD7-97BD-6A315F4D8E6E}" destId="{DAA7321E-BFE1-484C-814E-A261CFE5B18D}" srcOrd="0" destOrd="0" parTransId="{2B7F81A3-80B1-476C-9ABE-5D89939A4E53}" sibTransId="{4B71DC73-0830-4BED-AAD9-40503D36999D}"/>
    <dgm:cxn modelId="{E2CA5F67-6513-4314-B62C-2DB4BBC952FA}" srcId="{FC3632DA-16FA-4606-898A-7A80A683F16C}" destId="{49831C4B-C84F-44E7-B937-829F5B9706A6}" srcOrd="0" destOrd="0" parTransId="{4479CF43-7A3F-4EBF-BB87-C8D2B05B57DA}" sibTransId="{68B2ECFE-FB76-4C1E-85E1-C62F301F7AD0}"/>
    <dgm:cxn modelId="{642543AC-597A-4034-BB4E-2CDE6EA8A484}" type="presOf" srcId="{C051212A-ACBD-4DD7-97BD-6A315F4D8E6E}" destId="{CEE4B313-A2C2-4E28-AF49-8D1E8F46AE3E}" srcOrd="0" destOrd="0" presId="urn:microsoft.com/office/officeart/2005/8/layout/hierarchy4"/>
    <dgm:cxn modelId="{4A47ED2B-EFD2-4F7A-9ED5-FFBDC8C28031}" srcId="{49831C4B-C84F-44E7-B937-829F5B9706A6}" destId="{C051212A-ACBD-4DD7-97BD-6A315F4D8E6E}" srcOrd="0" destOrd="0" parTransId="{3E9DA37B-8284-4366-AA65-8AD24B499F1D}" sibTransId="{00D26FDC-F09D-4E9B-94D8-ADB149052560}"/>
    <dgm:cxn modelId="{51A8F97F-054C-4AA4-A50D-DC515870B445}" type="presOf" srcId="{DAA7321E-BFE1-484C-814E-A261CFE5B18D}" destId="{40D2D0EF-657A-411C-B229-F92301559C7C}" srcOrd="0" destOrd="0" presId="urn:microsoft.com/office/officeart/2005/8/layout/hierarchy4"/>
    <dgm:cxn modelId="{0F31AB5C-2E76-4C80-A1B4-2C881A45D460}" type="presParOf" srcId="{1BE2FA2C-829E-448A-AE68-8ADB06E96745}" destId="{B55F0818-6A98-47D8-8A7F-BF060E715507}" srcOrd="0" destOrd="0" presId="urn:microsoft.com/office/officeart/2005/8/layout/hierarchy4"/>
    <dgm:cxn modelId="{4E3DC46C-015F-40D8-8190-B456A8B81C4F}" type="presParOf" srcId="{B55F0818-6A98-47D8-8A7F-BF060E715507}" destId="{F6926520-C067-440F-82AB-429216CF19EC}" srcOrd="0" destOrd="0" presId="urn:microsoft.com/office/officeart/2005/8/layout/hierarchy4"/>
    <dgm:cxn modelId="{50307686-5950-4DD1-8C37-B1E8C3C38942}" type="presParOf" srcId="{B55F0818-6A98-47D8-8A7F-BF060E715507}" destId="{ADC27F20-C23A-49EB-8F4C-E5FBCD677DC8}" srcOrd="1" destOrd="0" presId="urn:microsoft.com/office/officeart/2005/8/layout/hierarchy4"/>
    <dgm:cxn modelId="{95307E7C-A584-4AFF-8D12-BCACCF0ABCC8}" type="presParOf" srcId="{B55F0818-6A98-47D8-8A7F-BF060E715507}" destId="{0B3600B6-4B4E-49B2-B74D-BE19013EFC11}" srcOrd="2" destOrd="0" presId="urn:microsoft.com/office/officeart/2005/8/layout/hierarchy4"/>
    <dgm:cxn modelId="{F4E5B2FF-D72E-42FD-AB10-1045ED0DF185}" type="presParOf" srcId="{0B3600B6-4B4E-49B2-B74D-BE19013EFC11}" destId="{4F4F1498-2353-4049-9E27-59678C1F707E}" srcOrd="0" destOrd="0" presId="urn:microsoft.com/office/officeart/2005/8/layout/hierarchy4"/>
    <dgm:cxn modelId="{ADF6BAE1-5D40-45E6-9428-3070664D5D84}" type="presParOf" srcId="{4F4F1498-2353-4049-9E27-59678C1F707E}" destId="{CEE4B313-A2C2-4E28-AF49-8D1E8F46AE3E}" srcOrd="0" destOrd="0" presId="urn:microsoft.com/office/officeart/2005/8/layout/hierarchy4"/>
    <dgm:cxn modelId="{07956E70-1E47-4570-8B26-733A500E4FF2}" type="presParOf" srcId="{4F4F1498-2353-4049-9E27-59678C1F707E}" destId="{BE0541F3-779E-4481-A86F-74CDCA6ACD6B}" srcOrd="1" destOrd="0" presId="urn:microsoft.com/office/officeart/2005/8/layout/hierarchy4"/>
    <dgm:cxn modelId="{5D97D77A-75D8-4E54-8DE7-08054F9A1E88}" type="presParOf" srcId="{4F4F1498-2353-4049-9E27-59678C1F707E}" destId="{668019ED-EE0E-4A41-BFD8-6A38DF284270}" srcOrd="2" destOrd="0" presId="urn:microsoft.com/office/officeart/2005/8/layout/hierarchy4"/>
    <dgm:cxn modelId="{D71FA753-FE33-4C58-997C-0B7465A6AED1}" type="presParOf" srcId="{668019ED-EE0E-4A41-BFD8-6A38DF284270}" destId="{51CC9E18-3A9A-4F6E-A333-AF8BB4E089FB}" srcOrd="0" destOrd="0" presId="urn:microsoft.com/office/officeart/2005/8/layout/hierarchy4"/>
    <dgm:cxn modelId="{319A2CE6-A086-4F2B-BBDF-182D90ACBCB7}" type="presParOf" srcId="{51CC9E18-3A9A-4F6E-A333-AF8BB4E089FB}" destId="{40D2D0EF-657A-411C-B229-F92301559C7C}" srcOrd="0" destOrd="0" presId="urn:microsoft.com/office/officeart/2005/8/layout/hierarchy4"/>
    <dgm:cxn modelId="{21418CDE-A4DA-4C01-9063-BE5D37DDFB8F}" type="presParOf" srcId="{51CC9E18-3A9A-4F6E-A333-AF8BB4E089FB}" destId="{387326E3-6BAB-4B8F-BD2D-32430C8BA34D}"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16D9B-D680-4B37-899B-38F71DBF8C6B}">
      <dsp:nvSpPr>
        <dsp:cNvPr id="0" name=""/>
        <dsp:cNvSpPr/>
      </dsp:nvSpPr>
      <dsp:spPr>
        <a:xfrm>
          <a:off x="4280" y="1857"/>
          <a:ext cx="1730959" cy="978376"/>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FR" sz="1600" kern="1200" dirty="0" smtClean="0"/>
            <a:t>Néo-contractuels année N</a:t>
          </a:r>
          <a:endParaRPr lang="fr-FR" sz="1600" kern="1200" dirty="0"/>
        </a:p>
      </dsp:txBody>
      <dsp:txXfrm>
        <a:off x="32936" y="30513"/>
        <a:ext cx="1673647" cy="921064"/>
      </dsp:txXfrm>
    </dsp:sp>
    <dsp:sp modelId="{2F447EF9-D12C-4B4A-B08A-4305C79E985C}">
      <dsp:nvSpPr>
        <dsp:cNvPr id="0" name=""/>
        <dsp:cNvSpPr/>
      </dsp:nvSpPr>
      <dsp:spPr>
        <a:xfrm>
          <a:off x="4280" y="1081121"/>
          <a:ext cx="1730959" cy="978376"/>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0" kern="1200" dirty="0" smtClean="0"/>
            <a:t>12 heures</a:t>
          </a:r>
          <a:endParaRPr lang="fr-FR" sz="1600" b="0" kern="1200" dirty="0"/>
        </a:p>
      </dsp:txBody>
      <dsp:txXfrm>
        <a:off x="32936" y="1109777"/>
        <a:ext cx="1673647" cy="921064"/>
      </dsp:txXfrm>
    </dsp:sp>
    <dsp:sp modelId="{400A7991-A437-4E83-B73D-759CF18E9C64}">
      <dsp:nvSpPr>
        <dsp:cNvPr id="0" name=""/>
        <dsp:cNvSpPr/>
      </dsp:nvSpPr>
      <dsp:spPr>
        <a:xfrm>
          <a:off x="4280" y="2160385"/>
          <a:ext cx="1730959" cy="978376"/>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b="0" kern="1200" dirty="0" smtClean="0"/>
            <a:t>9 heures</a:t>
          </a:r>
        </a:p>
        <a:p>
          <a:pPr lvl="0" algn="ctr" defTabSz="755650">
            <a:lnSpc>
              <a:spcPct val="90000"/>
            </a:lnSpc>
            <a:spcBef>
              <a:spcPct val="0"/>
            </a:spcBef>
            <a:spcAft>
              <a:spcPct val="35000"/>
            </a:spcAft>
          </a:pPr>
          <a:r>
            <a:rPr lang="fr-FR" sz="1700" b="0" kern="1200" dirty="0" smtClean="0"/>
            <a:t>(3h webinaire d’accueil et 6h)</a:t>
          </a:r>
          <a:endParaRPr lang="fr-FR" sz="1700" b="0" kern="1200" dirty="0"/>
        </a:p>
      </dsp:txBody>
      <dsp:txXfrm>
        <a:off x="32936" y="2189041"/>
        <a:ext cx="1673647" cy="921064"/>
      </dsp:txXfrm>
    </dsp:sp>
    <dsp:sp modelId="{B9A9FF01-46D1-45D1-BCA1-67E25E28C55C}">
      <dsp:nvSpPr>
        <dsp:cNvPr id="0" name=""/>
        <dsp:cNvSpPr/>
      </dsp:nvSpPr>
      <dsp:spPr>
        <a:xfrm>
          <a:off x="2026041" y="1857"/>
          <a:ext cx="1730959" cy="978376"/>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FR" sz="1600" kern="1200" dirty="0" smtClean="0"/>
            <a:t>Fonctionnaires stagiaires</a:t>
          </a:r>
        </a:p>
        <a:p>
          <a:pPr lvl="0" algn="ctr" defTabSz="711200" rtl="0">
            <a:lnSpc>
              <a:spcPct val="90000"/>
            </a:lnSpc>
            <a:spcBef>
              <a:spcPct val="0"/>
            </a:spcBef>
            <a:spcAft>
              <a:spcPct val="35000"/>
            </a:spcAft>
          </a:pPr>
          <a:r>
            <a:rPr lang="fr-FR" sz="1600" kern="1200" dirty="0" smtClean="0"/>
            <a:t> temps plein </a:t>
          </a:r>
          <a:endParaRPr lang="fr-FR" sz="1600" kern="1200" dirty="0"/>
        </a:p>
      </dsp:txBody>
      <dsp:txXfrm>
        <a:off x="2054697" y="30513"/>
        <a:ext cx="1673647" cy="921064"/>
      </dsp:txXfrm>
    </dsp:sp>
    <dsp:sp modelId="{C47D0551-BB58-49C4-A352-2DE3E4653FA3}">
      <dsp:nvSpPr>
        <dsp:cNvPr id="0" name=""/>
        <dsp:cNvSpPr/>
      </dsp:nvSpPr>
      <dsp:spPr>
        <a:xfrm>
          <a:off x="2026041" y="1081121"/>
          <a:ext cx="1730959" cy="978376"/>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54</a:t>
          </a:r>
          <a:r>
            <a:rPr lang="fr-FR" sz="1600" kern="1200" baseline="0" dirty="0" smtClean="0"/>
            <a:t> heures </a:t>
          </a:r>
        </a:p>
        <a:p>
          <a:pPr lvl="0" algn="ctr" defTabSz="711200">
            <a:lnSpc>
              <a:spcPct val="90000"/>
            </a:lnSpc>
            <a:spcBef>
              <a:spcPct val="0"/>
            </a:spcBef>
            <a:spcAft>
              <a:spcPct val="35000"/>
            </a:spcAft>
          </a:pPr>
          <a:r>
            <a:rPr lang="fr-FR" sz="1600" kern="1200" baseline="0" dirty="0" smtClean="0"/>
            <a:t>(Inspé de Créteil)</a:t>
          </a:r>
          <a:endParaRPr lang="fr-FR" sz="1600" kern="1200" dirty="0"/>
        </a:p>
      </dsp:txBody>
      <dsp:txXfrm>
        <a:off x="2054697" y="1109777"/>
        <a:ext cx="1673647" cy="921064"/>
      </dsp:txXfrm>
    </dsp:sp>
    <dsp:sp modelId="{0CF8D313-1196-4C97-A179-7D8AE3A42972}">
      <dsp:nvSpPr>
        <dsp:cNvPr id="0" name=""/>
        <dsp:cNvSpPr/>
      </dsp:nvSpPr>
      <dsp:spPr>
        <a:xfrm>
          <a:off x="2026041" y="2160385"/>
          <a:ext cx="1730959" cy="978376"/>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0" kern="1200" dirty="0" smtClean="0"/>
            <a:t>18 heures (EAFC)</a:t>
          </a:r>
          <a:endParaRPr lang="fr-FR" sz="1600" b="0" kern="1200" dirty="0"/>
        </a:p>
      </dsp:txBody>
      <dsp:txXfrm>
        <a:off x="2054697" y="2189041"/>
        <a:ext cx="1673647" cy="921064"/>
      </dsp:txXfrm>
    </dsp:sp>
    <dsp:sp modelId="{8BA3E42F-95F8-4D7A-A82F-3B6EEE81E127}">
      <dsp:nvSpPr>
        <dsp:cNvPr id="0" name=""/>
        <dsp:cNvSpPr/>
      </dsp:nvSpPr>
      <dsp:spPr>
        <a:xfrm>
          <a:off x="4047801" y="1857"/>
          <a:ext cx="1730959" cy="97837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FR" sz="1600" kern="1200" dirty="0" smtClean="0"/>
            <a:t>Néo-titulaires T1</a:t>
          </a:r>
          <a:endParaRPr lang="fr-FR" sz="1600" kern="1200" dirty="0"/>
        </a:p>
      </dsp:txBody>
      <dsp:txXfrm>
        <a:off x="4076457" y="30513"/>
        <a:ext cx="1673647" cy="921064"/>
      </dsp:txXfrm>
    </dsp:sp>
    <dsp:sp modelId="{C2EF2A22-5276-4323-AECB-BD39A9E75ECF}">
      <dsp:nvSpPr>
        <dsp:cNvPr id="0" name=""/>
        <dsp:cNvSpPr/>
      </dsp:nvSpPr>
      <dsp:spPr>
        <a:xfrm>
          <a:off x="4047801" y="1081121"/>
          <a:ext cx="1730959" cy="97837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0" kern="1200" dirty="0" smtClean="0"/>
            <a:t>9 heures</a:t>
          </a:r>
          <a:endParaRPr lang="fr-FR" sz="1600" b="0" kern="1200" dirty="0"/>
        </a:p>
      </dsp:txBody>
      <dsp:txXfrm>
        <a:off x="4076457" y="1109777"/>
        <a:ext cx="1673647" cy="921064"/>
      </dsp:txXfrm>
    </dsp:sp>
    <dsp:sp modelId="{E272E4D6-CC1A-4AF4-B9CF-70927F794E69}">
      <dsp:nvSpPr>
        <dsp:cNvPr id="0" name=""/>
        <dsp:cNvSpPr/>
      </dsp:nvSpPr>
      <dsp:spPr>
        <a:xfrm>
          <a:off x="4047801" y="2160385"/>
          <a:ext cx="1730959" cy="978376"/>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b="0" kern="1200" dirty="0" smtClean="0"/>
            <a:t>9 heures</a:t>
          </a:r>
          <a:endParaRPr lang="fr-FR" sz="1700" b="0" kern="1200" dirty="0"/>
        </a:p>
      </dsp:txBody>
      <dsp:txXfrm>
        <a:off x="4076457" y="2189041"/>
        <a:ext cx="1673647" cy="9210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26520-C067-440F-82AB-429216CF19EC}">
      <dsp:nvSpPr>
        <dsp:cNvPr id="0" name=""/>
        <dsp:cNvSpPr/>
      </dsp:nvSpPr>
      <dsp:spPr>
        <a:xfrm>
          <a:off x="597" y="1695"/>
          <a:ext cx="1222940" cy="1015930"/>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fr-FR" sz="1400" b="1" kern="1200" dirty="0" smtClean="0"/>
            <a:t>Public</a:t>
          </a:r>
          <a:endParaRPr lang="fr-FR" sz="1400" b="1" kern="1200" dirty="0"/>
        </a:p>
      </dsp:txBody>
      <dsp:txXfrm>
        <a:off x="30353" y="31451"/>
        <a:ext cx="1163428" cy="956418"/>
      </dsp:txXfrm>
    </dsp:sp>
    <dsp:sp modelId="{CEE4B313-A2C2-4E28-AF49-8D1E8F46AE3E}">
      <dsp:nvSpPr>
        <dsp:cNvPr id="0" name=""/>
        <dsp:cNvSpPr/>
      </dsp:nvSpPr>
      <dsp:spPr>
        <a:xfrm>
          <a:off x="597" y="1040119"/>
          <a:ext cx="1222940" cy="1015930"/>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t>Formation disciplinaire</a:t>
          </a:r>
          <a:endParaRPr lang="fr-FR" sz="1400" b="1" kern="1200" dirty="0"/>
        </a:p>
      </dsp:txBody>
      <dsp:txXfrm>
        <a:off x="30353" y="1069875"/>
        <a:ext cx="1163428" cy="956418"/>
      </dsp:txXfrm>
    </dsp:sp>
    <dsp:sp modelId="{40D2D0EF-657A-411C-B229-F92301559C7C}">
      <dsp:nvSpPr>
        <dsp:cNvPr id="0" name=""/>
        <dsp:cNvSpPr/>
      </dsp:nvSpPr>
      <dsp:spPr>
        <a:xfrm>
          <a:off x="597" y="2078543"/>
          <a:ext cx="1222940" cy="1015930"/>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t>Formation de culture commune académique</a:t>
          </a:r>
          <a:endParaRPr lang="fr-FR" sz="1400" b="1" kern="1200" dirty="0"/>
        </a:p>
      </dsp:txBody>
      <dsp:txXfrm>
        <a:off x="30353" y="2108299"/>
        <a:ext cx="1163428" cy="9564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16D9B-D680-4B37-899B-38F71DBF8C6B}">
      <dsp:nvSpPr>
        <dsp:cNvPr id="0" name=""/>
        <dsp:cNvSpPr/>
      </dsp:nvSpPr>
      <dsp:spPr>
        <a:xfrm>
          <a:off x="604" y="1765"/>
          <a:ext cx="1070145" cy="975309"/>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FR" sz="1200" kern="1200" dirty="0" smtClean="0"/>
            <a:t>Néo-contractuels année N</a:t>
          </a:r>
          <a:endParaRPr lang="fr-FR" sz="1200" kern="1200" dirty="0"/>
        </a:p>
      </dsp:txBody>
      <dsp:txXfrm>
        <a:off x="29170" y="30331"/>
        <a:ext cx="1013013" cy="918177"/>
      </dsp:txXfrm>
    </dsp:sp>
    <dsp:sp modelId="{2F447EF9-D12C-4B4A-B08A-4305C79E985C}">
      <dsp:nvSpPr>
        <dsp:cNvPr id="0" name=""/>
        <dsp:cNvSpPr/>
      </dsp:nvSpPr>
      <dsp:spPr>
        <a:xfrm>
          <a:off x="604" y="1082655"/>
          <a:ext cx="1070145" cy="975309"/>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12 heures</a:t>
          </a:r>
          <a:endParaRPr lang="fr-FR" sz="1400" kern="1200" dirty="0"/>
        </a:p>
      </dsp:txBody>
      <dsp:txXfrm>
        <a:off x="29170" y="1111221"/>
        <a:ext cx="1013013" cy="918177"/>
      </dsp:txXfrm>
    </dsp:sp>
    <dsp:sp modelId="{400A7991-A437-4E83-B73D-759CF18E9C64}">
      <dsp:nvSpPr>
        <dsp:cNvPr id="0" name=""/>
        <dsp:cNvSpPr/>
      </dsp:nvSpPr>
      <dsp:spPr>
        <a:xfrm>
          <a:off x="604" y="2163544"/>
          <a:ext cx="1070145" cy="975309"/>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0" kern="1200" dirty="0" smtClean="0"/>
            <a:t>9 heures</a:t>
          </a:r>
        </a:p>
        <a:p>
          <a:pPr lvl="0" algn="ctr" defTabSz="533400">
            <a:lnSpc>
              <a:spcPct val="90000"/>
            </a:lnSpc>
            <a:spcBef>
              <a:spcPct val="0"/>
            </a:spcBef>
            <a:spcAft>
              <a:spcPct val="35000"/>
            </a:spcAft>
          </a:pPr>
          <a:r>
            <a:rPr lang="fr-FR" sz="1200" b="0" kern="1200" dirty="0" smtClean="0"/>
            <a:t>(3h webinaire d’accueil et 6h)</a:t>
          </a:r>
          <a:endParaRPr lang="fr-FR" sz="1200" b="1" kern="1200" dirty="0" smtClean="0">
            <a:solidFill>
              <a:srgbClr val="FF0000"/>
            </a:solidFill>
          </a:endParaRPr>
        </a:p>
      </dsp:txBody>
      <dsp:txXfrm>
        <a:off x="29170" y="2192110"/>
        <a:ext cx="1013013" cy="918177"/>
      </dsp:txXfrm>
    </dsp:sp>
    <dsp:sp modelId="{A2E02E1E-EB82-4E0A-8A2D-B20B897CC06A}">
      <dsp:nvSpPr>
        <dsp:cNvPr id="0" name=""/>
        <dsp:cNvSpPr/>
      </dsp:nvSpPr>
      <dsp:spPr>
        <a:xfrm>
          <a:off x="1250534" y="1765"/>
          <a:ext cx="1070145" cy="975309"/>
        </a:xfrm>
        <a:prstGeom prst="roundRect">
          <a:avLst>
            <a:gd name="adj" fmla="val 10000"/>
          </a:avLst>
        </a:prstGeom>
        <a:solidFill>
          <a:schemeClr val="accent3">
            <a:lumMod val="60000"/>
            <a:lumOff val="40000"/>
          </a:schemeClr>
        </a:solidFill>
        <a:ln w="25400" cap="flat" cmpd="sng" algn="ctr">
          <a:solidFill>
            <a:schemeClr val="bg1"/>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kern="1200" dirty="0" smtClean="0">
              <a:solidFill>
                <a:srgbClr val="FC8B46"/>
              </a:solidFill>
            </a:rPr>
            <a:t>Néo-contractuels année N+1</a:t>
          </a:r>
        </a:p>
        <a:p>
          <a:pPr lvl="0" algn="ctr" defTabSz="533400">
            <a:lnSpc>
              <a:spcPct val="90000"/>
            </a:lnSpc>
            <a:spcBef>
              <a:spcPct val="0"/>
            </a:spcBef>
            <a:spcAft>
              <a:spcPct val="35000"/>
            </a:spcAft>
          </a:pPr>
          <a:r>
            <a:rPr lang="fr-FR" sz="1400" b="1" kern="1200" dirty="0" smtClean="0">
              <a:solidFill>
                <a:schemeClr val="tx1"/>
              </a:solidFill>
            </a:rPr>
            <a:t>2023-2024</a:t>
          </a:r>
          <a:endParaRPr lang="fr-FR" sz="1400" b="1" kern="1200" dirty="0">
            <a:solidFill>
              <a:schemeClr val="tx1"/>
            </a:solidFill>
          </a:endParaRPr>
        </a:p>
      </dsp:txBody>
      <dsp:txXfrm>
        <a:off x="1279100" y="30331"/>
        <a:ext cx="1013013" cy="918177"/>
      </dsp:txXfrm>
    </dsp:sp>
    <dsp:sp modelId="{15E8781E-197C-4D40-9107-C180D65A2672}">
      <dsp:nvSpPr>
        <dsp:cNvPr id="0" name=""/>
        <dsp:cNvSpPr/>
      </dsp:nvSpPr>
      <dsp:spPr>
        <a:xfrm>
          <a:off x="1224134" y="1052388"/>
          <a:ext cx="1070145" cy="975309"/>
        </a:xfrm>
        <a:prstGeom prst="roundRect">
          <a:avLst>
            <a:gd name="adj" fmla="val 1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solidFill>
                <a:srgbClr val="FC8B46"/>
              </a:solidFill>
            </a:rPr>
            <a:t>12 heures</a:t>
          </a:r>
          <a:endParaRPr lang="fr-FR" sz="1600" kern="1200" dirty="0">
            <a:solidFill>
              <a:srgbClr val="FC8B46"/>
            </a:solidFill>
          </a:endParaRPr>
        </a:p>
      </dsp:txBody>
      <dsp:txXfrm>
        <a:off x="1252700" y="1080954"/>
        <a:ext cx="1013013" cy="918177"/>
      </dsp:txXfrm>
    </dsp:sp>
    <dsp:sp modelId="{AEA917B8-AA25-4F58-87BE-755C9B26212C}">
      <dsp:nvSpPr>
        <dsp:cNvPr id="0" name=""/>
        <dsp:cNvSpPr/>
      </dsp:nvSpPr>
      <dsp:spPr>
        <a:xfrm>
          <a:off x="1250534" y="2163544"/>
          <a:ext cx="1070145" cy="975309"/>
        </a:xfrm>
        <a:prstGeom prst="roundRect">
          <a:avLst>
            <a:gd name="adj" fmla="val 1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0" kern="1200" dirty="0" smtClean="0">
              <a:solidFill>
                <a:srgbClr val="FC8B46"/>
              </a:solidFill>
            </a:rPr>
            <a:t>6 </a:t>
          </a:r>
        </a:p>
        <a:p>
          <a:pPr lvl="0" algn="ctr" defTabSz="711200">
            <a:lnSpc>
              <a:spcPct val="90000"/>
            </a:lnSpc>
            <a:spcBef>
              <a:spcPct val="0"/>
            </a:spcBef>
            <a:spcAft>
              <a:spcPct val="35000"/>
            </a:spcAft>
          </a:pPr>
          <a:r>
            <a:rPr lang="fr-FR" sz="1600" b="0" kern="1200" dirty="0" smtClean="0">
              <a:solidFill>
                <a:srgbClr val="FC8B46"/>
              </a:solidFill>
            </a:rPr>
            <a:t>heures</a:t>
          </a:r>
          <a:endParaRPr lang="fr-FR" sz="1600" b="0" kern="1200" dirty="0">
            <a:solidFill>
              <a:srgbClr val="FC8B46"/>
            </a:solidFill>
          </a:endParaRPr>
        </a:p>
      </dsp:txBody>
      <dsp:txXfrm>
        <a:off x="1279100" y="2192110"/>
        <a:ext cx="1013013" cy="918177"/>
      </dsp:txXfrm>
    </dsp:sp>
    <dsp:sp modelId="{B9A9FF01-46D1-45D1-BCA1-67E25E28C55C}">
      <dsp:nvSpPr>
        <dsp:cNvPr id="0" name=""/>
        <dsp:cNvSpPr/>
      </dsp:nvSpPr>
      <dsp:spPr>
        <a:xfrm>
          <a:off x="2500464" y="1765"/>
          <a:ext cx="1070145" cy="975309"/>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fr-FR" sz="1100" kern="1200" dirty="0" smtClean="0"/>
            <a:t>Fonctionnaires stagiaires</a:t>
          </a:r>
        </a:p>
        <a:p>
          <a:pPr lvl="0" algn="ctr" defTabSz="488950" rtl="0">
            <a:lnSpc>
              <a:spcPct val="90000"/>
            </a:lnSpc>
            <a:spcBef>
              <a:spcPct val="0"/>
            </a:spcBef>
            <a:spcAft>
              <a:spcPct val="35000"/>
            </a:spcAft>
          </a:pPr>
          <a:r>
            <a:rPr lang="fr-FR" sz="1100" kern="1200" dirty="0" smtClean="0"/>
            <a:t> temps plein</a:t>
          </a:r>
          <a:r>
            <a:rPr lang="fr-FR" sz="1400" kern="1200" dirty="0" smtClean="0"/>
            <a:t> </a:t>
          </a:r>
          <a:endParaRPr lang="fr-FR" sz="1400" kern="1200" dirty="0"/>
        </a:p>
      </dsp:txBody>
      <dsp:txXfrm>
        <a:off x="2529030" y="30331"/>
        <a:ext cx="1013013" cy="918177"/>
      </dsp:txXfrm>
    </dsp:sp>
    <dsp:sp modelId="{C47D0551-BB58-49C4-A352-2DE3E4653FA3}">
      <dsp:nvSpPr>
        <dsp:cNvPr id="0" name=""/>
        <dsp:cNvSpPr/>
      </dsp:nvSpPr>
      <dsp:spPr>
        <a:xfrm>
          <a:off x="2500464" y="1082655"/>
          <a:ext cx="1070145" cy="975309"/>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smtClean="0"/>
            <a:t>54</a:t>
          </a:r>
          <a:r>
            <a:rPr lang="fr-FR" sz="1500" kern="1200" baseline="0" dirty="0" smtClean="0"/>
            <a:t> heures </a:t>
          </a:r>
        </a:p>
        <a:p>
          <a:pPr lvl="0" algn="ctr" defTabSz="666750">
            <a:lnSpc>
              <a:spcPct val="90000"/>
            </a:lnSpc>
            <a:spcBef>
              <a:spcPct val="0"/>
            </a:spcBef>
            <a:spcAft>
              <a:spcPct val="35000"/>
            </a:spcAft>
          </a:pPr>
          <a:r>
            <a:rPr lang="fr-FR" sz="1500" kern="1200" baseline="0" dirty="0" smtClean="0"/>
            <a:t>(Inspé de Créteil)</a:t>
          </a:r>
          <a:endParaRPr lang="fr-FR" sz="1500" kern="1200" dirty="0"/>
        </a:p>
      </dsp:txBody>
      <dsp:txXfrm>
        <a:off x="2529030" y="1111221"/>
        <a:ext cx="1013013" cy="918177"/>
      </dsp:txXfrm>
    </dsp:sp>
    <dsp:sp modelId="{0CF8D313-1196-4C97-A179-7D8AE3A42972}">
      <dsp:nvSpPr>
        <dsp:cNvPr id="0" name=""/>
        <dsp:cNvSpPr/>
      </dsp:nvSpPr>
      <dsp:spPr>
        <a:xfrm>
          <a:off x="2559493" y="2165309"/>
          <a:ext cx="1070145" cy="975309"/>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0" kern="1200" dirty="0" smtClean="0"/>
            <a:t>18 heures (EAFC)</a:t>
          </a:r>
          <a:endParaRPr lang="fr-FR" sz="1600" b="1" kern="1200" dirty="0">
            <a:solidFill>
              <a:srgbClr val="FF0000"/>
            </a:solidFill>
          </a:endParaRPr>
        </a:p>
      </dsp:txBody>
      <dsp:txXfrm>
        <a:off x="2588059" y="2193875"/>
        <a:ext cx="1013013" cy="918177"/>
      </dsp:txXfrm>
    </dsp:sp>
    <dsp:sp modelId="{8BA3E42F-95F8-4D7A-A82F-3B6EEE81E127}">
      <dsp:nvSpPr>
        <dsp:cNvPr id="0" name=""/>
        <dsp:cNvSpPr/>
      </dsp:nvSpPr>
      <dsp:spPr>
        <a:xfrm>
          <a:off x="3750394" y="1765"/>
          <a:ext cx="1070145" cy="975309"/>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FR" sz="1200" kern="1200" dirty="0" smtClean="0"/>
            <a:t>Néo-titulaires T1</a:t>
          </a:r>
          <a:endParaRPr lang="fr-FR" sz="1200" kern="1200" dirty="0"/>
        </a:p>
      </dsp:txBody>
      <dsp:txXfrm>
        <a:off x="3778960" y="30331"/>
        <a:ext cx="1013013" cy="918177"/>
      </dsp:txXfrm>
    </dsp:sp>
    <dsp:sp modelId="{C2EF2A22-5276-4323-AECB-BD39A9E75ECF}">
      <dsp:nvSpPr>
        <dsp:cNvPr id="0" name=""/>
        <dsp:cNvSpPr/>
      </dsp:nvSpPr>
      <dsp:spPr>
        <a:xfrm>
          <a:off x="3750394" y="1082655"/>
          <a:ext cx="1070145" cy="975309"/>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0" kern="1200" dirty="0" smtClean="0"/>
            <a:t>9 heures</a:t>
          </a:r>
          <a:endParaRPr lang="fr-FR" sz="1600" b="0" kern="1200" dirty="0"/>
        </a:p>
      </dsp:txBody>
      <dsp:txXfrm>
        <a:off x="3778960" y="1111221"/>
        <a:ext cx="1013013" cy="918177"/>
      </dsp:txXfrm>
    </dsp:sp>
    <dsp:sp modelId="{E272E4D6-CC1A-4AF4-B9CF-70927F794E69}">
      <dsp:nvSpPr>
        <dsp:cNvPr id="0" name=""/>
        <dsp:cNvSpPr/>
      </dsp:nvSpPr>
      <dsp:spPr>
        <a:xfrm>
          <a:off x="3750394" y="2163544"/>
          <a:ext cx="1070145" cy="975309"/>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0" kern="1200" dirty="0" smtClean="0"/>
            <a:t>9 heures</a:t>
          </a:r>
          <a:endParaRPr lang="fr-FR" sz="1600" b="0" kern="1200" dirty="0">
            <a:solidFill>
              <a:srgbClr val="FFFF00"/>
            </a:solidFill>
          </a:endParaRPr>
        </a:p>
      </dsp:txBody>
      <dsp:txXfrm>
        <a:off x="3778960" y="2192110"/>
        <a:ext cx="1013013" cy="918177"/>
      </dsp:txXfrm>
    </dsp:sp>
    <dsp:sp modelId="{BC378ED3-FA0D-4766-BFD5-822F55BF06DF}">
      <dsp:nvSpPr>
        <dsp:cNvPr id="0" name=""/>
        <dsp:cNvSpPr/>
      </dsp:nvSpPr>
      <dsp:spPr>
        <a:xfrm>
          <a:off x="5000929" y="0"/>
          <a:ext cx="1070145" cy="975309"/>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Néo-titulaires T2</a:t>
          </a:r>
        </a:p>
        <a:p>
          <a:pPr lvl="0" algn="ctr" defTabSz="622300">
            <a:lnSpc>
              <a:spcPct val="90000"/>
            </a:lnSpc>
            <a:spcBef>
              <a:spcPct val="0"/>
            </a:spcBef>
            <a:spcAft>
              <a:spcPct val="35000"/>
            </a:spcAft>
          </a:pPr>
          <a:r>
            <a:rPr lang="fr-FR" sz="1400" b="1" kern="1200" dirty="0" smtClean="0">
              <a:solidFill>
                <a:schemeClr val="tx1"/>
              </a:solidFill>
            </a:rPr>
            <a:t>2023-2024</a:t>
          </a:r>
          <a:endParaRPr lang="fr-FR" sz="1400" b="1" kern="1200" dirty="0">
            <a:solidFill>
              <a:schemeClr val="tx1"/>
            </a:solidFill>
          </a:endParaRPr>
        </a:p>
      </dsp:txBody>
      <dsp:txXfrm>
        <a:off x="5029495" y="28566"/>
        <a:ext cx="1013013" cy="918177"/>
      </dsp:txXfrm>
    </dsp:sp>
    <dsp:sp modelId="{41DF412A-DFA1-491F-B91F-628869ED3B65}">
      <dsp:nvSpPr>
        <dsp:cNvPr id="0" name=""/>
        <dsp:cNvSpPr/>
      </dsp:nvSpPr>
      <dsp:spPr>
        <a:xfrm>
          <a:off x="5000324" y="1082655"/>
          <a:ext cx="1070145" cy="975309"/>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12 heures</a:t>
          </a:r>
          <a:endParaRPr lang="fr-FR" sz="1400" kern="1200" dirty="0"/>
        </a:p>
      </dsp:txBody>
      <dsp:txXfrm>
        <a:off x="5028890" y="1111221"/>
        <a:ext cx="1013013" cy="918177"/>
      </dsp:txXfrm>
    </dsp:sp>
    <dsp:sp modelId="{B2EDE3AE-C9A3-4E07-AC7C-4C48CF89ACAE}">
      <dsp:nvSpPr>
        <dsp:cNvPr id="0" name=""/>
        <dsp:cNvSpPr/>
      </dsp:nvSpPr>
      <dsp:spPr>
        <a:xfrm>
          <a:off x="5000324" y="2163544"/>
          <a:ext cx="1070145" cy="975309"/>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0" kern="1200" dirty="0" smtClean="0"/>
            <a:t>6 heures</a:t>
          </a:r>
        </a:p>
      </dsp:txBody>
      <dsp:txXfrm>
        <a:off x="5028890" y="2192110"/>
        <a:ext cx="1013013" cy="9181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26520-C067-440F-82AB-429216CF19EC}">
      <dsp:nvSpPr>
        <dsp:cNvPr id="0" name=""/>
        <dsp:cNvSpPr/>
      </dsp:nvSpPr>
      <dsp:spPr>
        <a:xfrm>
          <a:off x="457" y="108"/>
          <a:ext cx="935189" cy="1020466"/>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fr-FR" sz="1100" b="1" kern="1200" dirty="0" smtClean="0"/>
            <a:t>Public</a:t>
          </a:r>
          <a:endParaRPr lang="fr-FR" sz="1100" b="1" kern="1200" dirty="0"/>
        </a:p>
      </dsp:txBody>
      <dsp:txXfrm>
        <a:off x="27848" y="27499"/>
        <a:ext cx="880407" cy="965684"/>
      </dsp:txXfrm>
    </dsp:sp>
    <dsp:sp modelId="{CEE4B313-A2C2-4E28-AF49-8D1E8F46AE3E}">
      <dsp:nvSpPr>
        <dsp:cNvPr id="0" name=""/>
        <dsp:cNvSpPr/>
      </dsp:nvSpPr>
      <dsp:spPr>
        <a:xfrm>
          <a:off x="457" y="1037851"/>
          <a:ext cx="935189" cy="1020466"/>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fr-FR" sz="1050" b="1" kern="1200" dirty="0" smtClean="0"/>
            <a:t>Formation disciplinaire</a:t>
          </a:r>
          <a:endParaRPr lang="fr-FR" sz="1050" b="1" kern="1200" dirty="0"/>
        </a:p>
      </dsp:txBody>
      <dsp:txXfrm>
        <a:off x="27848" y="1065242"/>
        <a:ext cx="880407" cy="965684"/>
      </dsp:txXfrm>
    </dsp:sp>
    <dsp:sp modelId="{40D2D0EF-657A-411C-B229-F92301559C7C}">
      <dsp:nvSpPr>
        <dsp:cNvPr id="0" name=""/>
        <dsp:cNvSpPr/>
      </dsp:nvSpPr>
      <dsp:spPr>
        <a:xfrm>
          <a:off x="457" y="2075595"/>
          <a:ext cx="935189" cy="1020466"/>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fr-FR" sz="1050" b="1" kern="1200" dirty="0" smtClean="0"/>
            <a:t>Formation de culture commune académique</a:t>
          </a:r>
          <a:endParaRPr lang="fr-FR" sz="1050" b="1" kern="1200" dirty="0"/>
        </a:p>
      </dsp:txBody>
      <dsp:txXfrm>
        <a:off x="27848" y="2102986"/>
        <a:ext cx="880407" cy="96568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7B06F9D-5949-40E4-A196-42C967EB2C82}" type="datetimeFigureOut">
              <a:rPr lang="fr-FR" smtClean="0"/>
              <a:t>12/06/2023</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4703A91-4D11-4F33-BB86-1C470CE72DB1}" type="slidenum">
              <a:rPr lang="fr-FR" smtClean="0"/>
              <a:t>‹N°›</a:t>
            </a:fld>
            <a:endParaRPr lang="fr-FR"/>
          </a:p>
        </p:txBody>
      </p:sp>
    </p:spTree>
    <p:extLst>
      <p:ext uri="{BB962C8B-B14F-4D97-AF65-F5344CB8AC3E}">
        <p14:creationId xmlns:p14="http://schemas.microsoft.com/office/powerpoint/2010/main" val="2142211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12/06/2023</a:t>
            </a:fld>
            <a:endParaRPr lang="fr-FR" dirty="0"/>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a:t>
            </a:fld>
            <a:endParaRPr lang="fr-FR" dirty="0"/>
          </a:p>
        </p:txBody>
      </p:sp>
    </p:spTree>
    <p:extLst>
      <p:ext uri="{BB962C8B-B14F-4D97-AF65-F5344CB8AC3E}">
        <p14:creationId xmlns:p14="http://schemas.microsoft.com/office/powerpoint/2010/main" val="2360098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707247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006641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146216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634400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JULIETTE</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330814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JULIETTE</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175197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254274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676217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895933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960188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a:t>
            </a:fld>
            <a:endParaRPr lang="fr-FR" dirty="0"/>
          </a:p>
        </p:txBody>
      </p:sp>
    </p:spTree>
    <p:extLst>
      <p:ext uri="{BB962C8B-B14F-4D97-AF65-F5344CB8AC3E}">
        <p14:creationId xmlns:p14="http://schemas.microsoft.com/office/powerpoint/2010/main" val="2290964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620018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083259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22</a:t>
            </a:fld>
            <a:endParaRPr lang="fr-FR" dirty="0"/>
          </a:p>
        </p:txBody>
      </p:sp>
    </p:spTree>
    <p:extLst>
      <p:ext uri="{BB962C8B-B14F-4D97-AF65-F5344CB8AC3E}">
        <p14:creationId xmlns:p14="http://schemas.microsoft.com/office/powerpoint/2010/main" val="505685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23</a:t>
            </a:fld>
            <a:endParaRPr lang="fr-FR" dirty="0"/>
          </a:p>
        </p:txBody>
      </p:sp>
    </p:spTree>
    <p:extLst>
      <p:ext uri="{BB962C8B-B14F-4D97-AF65-F5344CB8AC3E}">
        <p14:creationId xmlns:p14="http://schemas.microsoft.com/office/powerpoint/2010/main" val="1269725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24</a:t>
            </a:fld>
            <a:endParaRPr lang="fr-FR" dirty="0"/>
          </a:p>
        </p:txBody>
      </p:sp>
    </p:spTree>
    <p:extLst>
      <p:ext uri="{BB962C8B-B14F-4D97-AF65-F5344CB8AC3E}">
        <p14:creationId xmlns:p14="http://schemas.microsoft.com/office/powerpoint/2010/main" val="2313342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25</a:t>
            </a:fld>
            <a:endParaRPr lang="fr-FR" dirty="0"/>
          </a:p>
        </p:txBody>
      </p:sp>
    </p:spTree>
    <p:extLst>
      <p:ext uri="{BB962C8B-B14F-4D97-AF65-F5344CB8AC3E}">
        <p14:creationId xmlns:p14="http://schemas.microsoft.com/office/powerpoint/2010/main" val="38175355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709824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483379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060541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915665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a:t>
            </a:fld>
            <a:endParaRPr lang="fr-FR" dirty="0"/>
          </a:p>
        </p:txBody>
      </p:sp>
    </p:spTree>
    <p:extLst>
      <p:ext uri="{BB962C8B-B14F-4D97-AF65-F5344CB8AC3E}">
        <p14:creationId xmlns:p14="http://schemas.microsoft.com/office/powerpoint/2010/main" val="18623957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554221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a:t>
            </a:fld>
            <a:endParaRPr lang="fr-FR" dirty="0"/>
          </a:p>
        </p:txBody>
      </p:sp>
    </p:spTree>
    <p:extLst>
      <p:ext uri="{BB962C8B-B14F-4D97-AF65-F5344CB8AC3E}">
        <p14:creationId xmlns:p14="http://schemas.microsoft.com/office/powerpoint/2010/main" val="1095243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a:t>
            </a:fld>
            <a:endParaRPr lang="fr-FR" dirty="0"/>
          </a:p>
        </p:txBody>
      </p:sp>
    </p:spTree>
    <p:extLst>
      <p:ext uri="{BB962C8B-B14F-4D97-AF65-F5344CB8AC3E}">
        <p14:creationId xmlns:p14="http://schemas.microsoft.com/office/powerpoint/2010/main" val="985143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a:t>
            </a:fld>
            <a:endParaRPr lang="fr-FR" dirty="0"/>
          </a:p>
        </p:txBody>
      </p:sp>
    </p:spTree>
    <p:extLst>
      <p:ext uri="{BB962C8B-B14F-4D97-AF65-F5344CB8AC3E}">
        <p14:creationId xmlns:p14="http://schemas.microsoft.com/office/powerpoint/2010/main" val="3615607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a:t>
            </a:fld>
            <a:endParaRPr lang="fr-FR" dirty="0"/>
          </a:p>
        </p:txBody>
      </p:sp>
    </p:spTree>
    <p:extLst>
      <p:ext uri="{BB962C8B-B14F-4D97-AF65-F5344CB8AC3E}">
        <p14:creationId xmlns:p14="http://schemas.microsoft.com/office/powerpoint/2010/main" val="1837508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8</a:t>
            </a:fld>
            <a:endParaRPr lang="fr-FR" dirty="0"/>
          </a:p>
        </p:txBody>
      </p:sp>
    </p:spTree>
    <p:extLst>
      <p:ext uri="{BB962C8B-B14F-4D97-AF65-F5344CB8AC3E}">
        <p14:creationId xmlns:p14="http://schemas.microsoft.com/office/powerpoint/2010/main" val="481701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627168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smtClean="0"/>
              <a:t>lundi 26 juin 2023</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D74DC2EF-4B2D-374B-8735-E2E0EBAD3F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180514"/>
            <a:ext cx="4262004" cy="3504608"/>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7614000" y="4783500"/>
            <a:ext cx="1170000" cy="236522"/>
          </a:xfrm>
        </p:spPr>
        <p:txBody>
          <a:bodyPr/>
          <a:lstStyle/>
          <a:p>
            <a:pPr algn="r"/>
            <a:r>
              <a:rPr lang="fr-FR" cap="all" smtClean="0"/>
              <a:t>lundi 26 juin 2023</a:t>
            </a:r>
            <a:endParaRPr lang="fr-FR" cap="all" dirty="0"/>
          </a:p>
        </p:txBody>
      </p:sp>
      <p:sp>
        <p:nvSpPr>
          <p:cNvPr id="8" name="Espace réservé du numéro de diapositive 7"/>
          <p:cNvSpPr>
            <a:spLocks noGrp="1"/>
          </p:cNvSpPr>
          <p:nvPr>
            <p:ph type="sldNum" sz="quarter" idx="12"/>
          </p:nvPr>
        </p:nvSpPr>
        <p:spPr bwMode="gray">
          <a:xfrm>
            <a:off x="6264000" y="4783500"/>
            <a:ext cx="1350000" cy="236522"/>
          </a:xfrm>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mmai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p>
            <a:pPr algn="r"/>
            <a:r>
              <a:rPr lang="fr-FR" cap="all" smtClean="0"/>
              <a:t>lundi 26 juin 2023</a:t>
            </a:r>
            <a:endParaRPr lang="fr-FR" cap="all" dirty="0"/>
          </a:p>
        </p:txBody>
      </p:sp>
      <p:sp>
        <p:nvSpPr>
          <p:cNvPr id="4" name="Espace réservé du pied de page 3"/>
          <p:cNvSpPr>
            <a:spLocks noGrp="1"/>
          </p:cNvSpPr>
          <p:nvPr>
            <p:ph type="ftr" sz="quarter" idx="11"/>
          </p:nvPr>
        </p:nvSpPr>
        <p:spPr bwMode="gray"/>
        <p:txBody>
          <a:bodyPr/>
          <a:lstStyle/>
          <a:p>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cxnSp>
        <p:nvCxnSpPr>
          <p:cNvPr id="14" name="Connecteur droit 13"/>
          <p:cNvCxnSpPr/>
          <p:nvPr userDrawn="1"/>
        </p:nvCxnSpPr>
        <p:spPr bwMode="gray">
          <a:xfrm>
            <a:off x="360000" y="4784400"/>
            <a:ext cx="8424000" cy="0"/>
          </a:xfrm>
          <a:prstGeom prst="line">
            <a:avLst/>
          </a:prstGeom>
          <a:ln w="10160">
            <a:solidFill>
              <a:srgbClr val="00009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 b="0" i="0" u="none" strike="noStrike" kern="1200" cap="none" spc="0" normalizeH="0" baseline="0" noProof="0" smtClean="0">
                <a:ln>
                  <a:noFill/>
                </a:ln>
                <a:solidFill>
                  <a:srgbClr val="000000">
                    <a:alpha val="0"/>
                  </a:srgbClr>
                </a:solidFill>
                <a:effectLst/>
                <a:uLnTx/>
                <a:uFillTx/>
                <a:latin typeface="Arial Medium" charset="0"/>
              </a:rPr>
              <a:t>lundi 26 juin 2023</a:t>
            </a:r>
            <a:endParaRPr kumimoji="0" lang="fr-FR" sz="100" b="0" i="0" u="none" strike="noStrike" kern="1200" cap="none" spc="0" normalizeH="0" baseline="0" noProof="0" dirty="0">
              <a:ln>
                <a:noFill/>
              </a:ln>
              <a:solidFill>
                <a:srgbClr val="000000">
                  <a:alpha val="0"/>
                </a:srgbClr>
              </a:solidFill>
              <a:effectLst/>
              <a:uLnTx/>
              <a:uFillTx/>
              <a:latin typeface="Arial Medium" charset="0"/>
            </a:endParaRP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C140CD-8AED-46FF-A9A2-77308F3F39AE}" type="slidenum">
              <a:rPr kumimoji="0" lang="fr-FR" sz="100" b="0" i="0" u="none" strike="noStrike" kern="1200" cap="none" spc="0" normalizeH="0" baseline="0" noProof="0" smtClean="0">
                <a:ln>
                  <a:noFill/>
                </a:ln>
                <a:solidFill>
                  <a:srgbClr val="000000">
                    <a:alpha val="0"/>
                  </a:srgbClr>
                </a:solidFill>
                <a:effectLst/>
                <a:uLnTx/>
                <a:uFillTx/>
                <a:latin typeface="Arial Medium"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00" b="0" i="0" u="none" strike="noStrike" kern="1200" cap="none" spc="0" normalizeH="0" baseline="0" noProof="0" dirty="0">
              <a:ln>
                <a:noFill/>
              </a:ln>
              <a:solidFill>
                <a:srgbClr val="000000">
                  <a:alpha val="0"/>
                </a:srgbClr>
              </a:solidFill>
              <a:effectLst/>
              <a:uLnTx/>
              <a:uFillTx/>
              <a:latin typeface="Arial Medium" charset="0"/>
            </a:endParaRP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D74DC2EF-4B2D-374B-8735-E2E0EBAD3F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180514"/>
            <a:ext cx="4262004" cy="3504608"/>
          </a:xfrm>
          <a:prstGeom prst="rect">
            <a:avLst/>
          </a:prstGeom>
        </p:spPr>
      </p:pic>
    </p:spTree>
    <p:extLst>
      <p:ext uri="{BB962C8B-B14F-4D97-AF65-F5344CB8AC3E}">
        <p14:creationId xmlns:p14="http://schemas.microsoft.com/office/powerpoint/2010/main" val="427465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7614000" y="4783500"/>
            <a:ext cx="1170000" cy="23652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0" i="0" u="none" strike="noStrike" kern="1200" cap="all" spc="0" normalizeH="0" baseline="0" noProof="0" smtClean="0">
                <a:ln>
                  <a:noFill/>
                </a:ln>
                <a:solidFill>
                  <a:srgbClr val="000091"/>
                </a:solidFill>
                <a:effectLst/>
                <a:uLnTx/>
                <a:uFillTx/>
                <a:latin typeface="Arial Medium" charset="0"/>
              </a:rPr>
              <a:t>lundi 26 juin 2023</a:t>
            </a:r>
            <a:endParaRPr kumimoji="0" lang="fr-FR" sz="750" b="0" i="0" u="none" strike="noStrike" kern="1200" cap="all" spc="0" normalizeH="0" baseline="0" noProof="0" dirty="0">
              <a:ln>
                <a:noFill/>
              </a:ln>
              <a:solidFill>
                <a:srgbClr val="000091"/>
              </a:solidFill>
              <a:effectLst/>
              <a:uLnTx/>
              <a:uFillTx/>
              <a:latin typeface="Arial Medium" charset="0"/>
            </a:endParaRPr>
          </a:p>
        </p:txBody>
      </p:sp>
      <p:sp>
        <p:nvSpPr>
          <p:cNvPr id="8" name="Espace réservé du numéro de diapositive 7"/>
          <p:cNvSpPr>
            <a:spLocks noGrp="1"/>
          </p:cNvSpPr>
          <p:nvPr>
            <p:ph type="sldNum" sz="quarter" idx="12"/>
          </p:nvPr>
        </p:nvSpPr>
        <p:spPr bwMode="gray">
          <a:xfrm>
            <a:off x="6264000" y="4783500"/>
            <a:ext cx="1350000" cy="23652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0" i="0" u="none" strike="noStrike" kern="1200" cap="none" spc="0" normalizeH="0" baseline="0" noProof="0" smtClean="0">
                <a:ln>
                  <a:noFill/>
                </a:ln>
                <a:solidFill>
                  <a:srgbClr val="000091"/>
                </a:solidFill>
                <a:effectLst/>
                <a:uLnTx/>
                <a:uFillTx/>
                <a:latin typeface="Arial Medium"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750" b="0" i="0" u="none" strike="noStrike" kern="1200" cap="none" spc="0" normalizeH="0" baseline="0" noProof="0" dirty="0">
              <a:ln>
                <a:noFill/>
              </a:ln>
              <a:solidFill>
                <a:srgbClr val="000091"/>
              </a:solidFill>
              <a:effectLst/>
              <a:uLnTx/>
              <a:uFillTx/>
              <a:latin typeface="Arial Medium" charset="0"/>
            </a:endParaRPr>
          </a:p>
        </p:txBody>
      </p:sp>
    </p:spTree>
    <p:extLst>
      <p:ext uri="{BB962C8B-B14F-4D97-AF65-F5344CB8AC3E}">
        <p14:creationId xmlns:p14="http://schemas.microsoft.com/office/powerpoint/2010/main" val="875360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ommai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0" i="0" u="none" strike="noStrike" kern="1200" cap="all" spc="0" normalizeH="0" baseline="0" noProof="0" smtClean="0">
                <a:ln>
                  <a:noFill/>
                </a:ln>
                <a:solidFill>
                  <a:srgbClr val="000091"/>
                </a:solidFill>
                <a:effectLst/>
                <a:uLnTx/>
                <a:uFillTx/>
                <a:latin typeface="Arial Medium" charset="0"/>
              </a:rPr>
              <a:t>lundi 26 juin 2023</a:t>
            </a:r>
            <a:endParaRPr kumimoji="0" lang="fr-FR" sz="750" b="0" i="0" u="none" strike="noStrike" kern="1200" cap="all" spc="0" normalizeH="0" baseline="0" noProof="0" dirty="0">
              <a:ln>
                <a:noFill/>
              </a:ln>
              <a:solidFill>
                <a:srgbClr val="000091"/>
              </a:solidFill>
              <a:effectLst/>
              <a:uLnTx/>
              <a:uFillTx/>
              <a:latin typeface="Arial Medium" charset="0"/>
            </a:endParaRPr>
          </a:p>
        </p:txBody>
      </p:sp>
      <p:sp>
        <p:nvSpPr>
          <p:cNvPr id="4" name="Espace réservé du pied de page 3"/>
          <p:cNvSpPr>
            <a:spLocks noGrp="1"/>
          </p:cNvSpPr>
          <p:nvPr>
            <p:ph type="ftr" sz="quarter" idx="11"/>
          </p:nvPr>
        </p:nvSpPr>
        <p:spPr bwMode="gray"/>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750" b="1" i="0" u="none" strike="noStrike" kern="1200" cap="none" spc="0" normalizeH="0" baseline="0" noProof="0" dirty="0">
              <a:ln>
                <a:noFill/>
              </a:ln>
              <a:solidFill>
                <a:srgbClr val="000091"/>
              </a:solidFill>
              <a:effectLst/>
              <a:uLnTx/>
              <a:uFillTx/>
              <a:latin typeface="Arial"/>
              <a:ea typeface="+mn-ea"/>
              <a:cs typeface="+mn-cs"/>
            </a:endParaRPr>
          </a:p>
        </p:txBody>
      </p:sp>
      <p:sp>
        <p:nvSpPr>
          <p:cNvPr id="5" name="Espace réservé du numéro de diapositive 4"/>
          <p:cNvSpPr>
            <a:spLocks noGrp="1"/>
          </p:cNvSpPr>
          <p:nvPr>
            <p:ph type="sldNum" sz="quarter" idx="12"/>
          </p:nvPr>
        </p:nvSpPr>
        <p:spPr bwMode="gray"/>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0" i="0" u="none" strike="noStrike" kern="1200" cap="none" spc="0" normalizeH="0" baseline="0" noProof="0" smtClean="0">
                <a:ln>
                  <a:noFill/>
                </a:ln>
                <a:solidFill>
                  <a:srgbClr val="000091"/>
                </a:solidFill>
                <a:effectLst/>
                <a:uLnTx/>
                <a:uFillTx/>
                <a:latin typeface="Arial Medium"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750" b="0" i="0" u="none" strike="noStrike" kern="1200" cap="none" spc="0" normalizeH="0" baseline="0" noProof="0" dirty="0">
              <a:ln>
                <a:noFill/>
              </a:ln>
              <a:solidFill>
                <a:srgbClr val="000091"/>
              </a:solidFill>
              <a:effectLst/>
              <a:uLnTx/>
              <a:uFillTx/>
              <a:latin typeface="Arial Medium" charset="0"/>
            </a:endParaRPr>
          </a:p>
        </p:txBody>
      </p:sp>
      <p:cxnSp>
        <p:nvCxnSpPr>
          <p:cNvPr id="14" name="Connecteur droit 13"/>
          <p:cNvCxnSpPr/>
          <p:nvPr userDrawn="1"/>
        </p:nvCxnSpPr>
        <p:spPr bwMode="gray">
          <a:xfrm>
            <a:off x="360000" y="4784400"/>
            <a:ext cx="8424000" cy="0"/>
          </a:xfrm>
          <a:prstGeom prst="line">
            <a:avLst/>
          </a:prstGeom>
          <a:ln w="10160">
            <a:solidFill>
              <a:srgbClr val="00009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8542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236522"/>
          </a:xfrm>
          <a:prstGeom prst="rect">
            <a:avLst/>
          </a:prstGeom>
        </p:spPr>
        <p:txBody>
          <a:bodyPr vert="horz" lIns="0" tIns="0" rIns="0" bIns="0" rtlCol="0" anchor="ctr" anchorCtr="0">
            <a:noAutofit/>
          </a:bodyPr>
          <a:lstStyle>
            <a:lvl1pPr algn="ctr">
              <a:defRPr sz="750" b="0" i="0">
                <a:solidFill>
                  <a:srgbClr val="000091"/>
                </a:solidFill>
                <a:latin typeface="Arial Medium" charset="0"/>
                <a:ea typeface="Arial Medium" charset="0"/>
                <a:cs typeface="Arial Medium" charset="0"/>
              </a:defRPr>
            </a:lvl1pPr>
          </a:lstStyle>
          <a:p>
            <a:pPr algn="r"/>
            <a:r>
              <a:rPr lang="fr-FR" cap="all" smtClean="0"/>
              <a:t>lundi 26 juin 2023</a:t>
            </a:r>
            <a:endParaRPr lang="fr-FR" cap="all" dirty="0"/>
          </a:p>
        </p:txBody>
      </p:sp>
      <p:sp>
        <p:nvSpPr>
          <p:cNvPr id="5" name="Espace réservé du pied de page 4"/>
          <p:cNvSpPr>
            <a:spLocks noGrp="1"/>
          </p:cNvSpPr>
          <p:nvPr>
            <p:ph type="ftr" sz="quarter" idx="3"/>
          </p:nvPr>
        </p:nvSpPr>
        <p:spPr bwMode="gray">
          <a:xfrm>
            <a:off x="360000" y="4783500"/>
            <a:ext cx="5904000" cy="236522"/>
          </a:xfrm>
          <a:prstGeom prst="rect">
            <a:avLst/>
          </a:prstGeom>
        </p:spPr>
        <p:txBody>
          <a:bodyPr vert="horz" lIns="0" tIns="0" rIns="0" bIns="0" rtlCol="0" anchor="ctr" anchorCtr="0">
            <a:noAutofit/>
          </a:bodyPr>
          <a:lstStyle>
            <a:lvl1pPr algn="l">
              <a:defRPr sz="750" b="1">
                <a:solidFill>
                  <a:srgbClr val="000091"/>
                </a:solidFill>
              </a:defRPr>
            </a:lvl1pPr>
          </a:lstStyle>
          <a:p>
            <a:endParaRPr lang="fr-FR" dirty="0"/>
          </a:p>
        </p:txBody>
      </p:sp>
      <p:sp>
        <p:nvSpPr>
          <p:cNvPr id="6" name="Espace réservé du numéro de diapositive 5"/>
          <p:cNvSpPr>
            <a:spLocks noGrp="1"/>
          </p:cNvSpPr>
          <p:nvPr>
            <p:ph type="sldNum" sz="quarter" idx="4"/>
          </p:nvPr>
        </p:nvSpPr>
        <p:spPr bwMode="gray">
          <a:xfrm>
            <a:off x="6264000" y="4783500"/>
            <a:ext cx="1350000" cy="236522"/>
          </a:xfrm>
          <a:prstGeom prst="rect">
            <a:avLst/>
          </a:prstGeom>
        </p:spPr>
        <p:txBody>
          <a:bodyPr vert="horz" lIns="0" tIns="0" rIns="0" bIns="0" rtlCol="0" anchor="ctr" anchorCtr="0">
            <a:noAutofit/>
          </a:bodyPr>
          <a:lstStyle>
            <a:lvl1pPr algn="r">
              <a:defRPr sz="750" b="0" i="0">
                <a:solidFill>
                  <a:srgbClr val="000091"/>
                </a:solidFill>
                <a:latin typeface="Arial Medium" charset="0"/>
                <a:ea typeface="Arial Medium" charset="0"/>
                <a:cs typeface="Arial Medium" charset="0"/>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rgbClr val="000091"/>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985C7C26-3777-6343-8C6F-2F6E4C4CEF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3528" y="108091"/>
            <a:ext cx="755765" cy="621458"/>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Lst>
  <p:hf hdr="0" ft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236522"/>
          </a:xfrm>
          <a:prstGeom prst="rect">
            <a:avLst/>
          </a:prstGeom>
        </p:spPr>
        <p:txBody>
          <a:bodyPr vert="horz" lIns="0" tIns="0" rIns="0" bIns="0" rtlCol="0" anchor="ctr" anchorCtr="0">
            <a:noAutofit/>
          </a:bodyPr>
          <a:lstStyle>
            <a:lvl1pPr algn="ctr">
              <a:defRPr sz="750" b="0" i="0">
                <a:solidFill>
                  <a:srgbClr val="000091"/>
                </a:solidFill>
                <a:latin typeface="Arial Medium" charset="0"/>
                <a:ea typeface="Arial Medium" charset="0"/>
                <a:cs typeface="Arial Medium"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0" i="0" u="none" strike="noStrike" kern="1200" cap="all" spc="0" normalizeH="0" baseline="0" noProof="0" smtClean="0">
                <a:ln>
                  <a:noFill/>
                </a:ln>
                <a:solidFill>
                  <a:srgbClr val="000091"/>
                </a:solidFill>
                <a:effectLst/>
                <a:uLnTx/>
                <a:uFillTx/>
                <a:latin typeface="Arial Medium" charset="0"/>
              </a:rPr>
              <a:t>lundi 26 juin 2023</a:t>
            </a:r>
            <a:endParaRPr kumimoji="0" lang="fr-FR" sz="750" b="0" i="0" u="none" strike="noStrike" kern="1200" cap="all" spc="0" normalizeH="0" baseline="0" noProof="0" dirty="0">
              <a:ln>
                <a:noFill/>
              </a:ln>
              <a:solidFill>
                <a:srgbClr val="000091"/>
              </a:solidFill>
              <a:effectLst/>
              <a:uLnTx/>
              <a:uFillTx/>
              <a:latin typeface="Arial Medium" charset="0"/>
            </a:endParaRPr>
          </a:p>
        </p:txBody>
      </p:sp>
      <p:sp>
        <p:nvSpPr>
          <p:cNvPr id="5" name="Espace réservé du pied de page 4"/>
          <p:cNvSpPr>
            <a:spLocks noGrp="1"/>
          </p:cNvSpPr>
          <p:nvPr>
            <p:ph type="ftr" sz="quarter" idx="3"/>
          </p:nvPr>
        </p:nvSpPr>
        <p:spPr bwMode="gray">
          <a:xfrm>
            <a:off x="360000" y="4783500"/>
            <a:ext cx="5904000" cy="236522"/>
          </a:xfrm>
          <a:prstGeom prst="rect">
            <a:avLst/>
          </a:prstGeom>
        </p:spPr>
        <p:txBody>
          <a:bodyPr vert="horz" lIns="0" tIns="0" rIns="0" bIns="0" rtlCol="0" anchor="ctr" anchorCtr="0">
            <a:noAutofit/>
          </a:bodyPr>
          <a:lstStyle>
            <a:lvl1pPr algn="l">
              <a:defRPr sz="750" b="1">
                <a:solidFill>
                  <a:srgbClr val="00009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750" b="1" i="0" u="none" strike="noStrike" kern="1200" cap="none" spc="0" normalizeH="0" baseline="0" noProof="0" dirty="0">
              <a:ln>
                <a:noFill/>
              </a:ln>
              <a:solidFill>
                <a:srgbClr val="000091"/>
              </a:solidFill>
              <a:effectLst/>
              <a:uLnTx/>
              <a:uFillTx/>
              <a:latin typeface="Arial"/>
              <a:ea typeface="+mn-ea"/>
              <a:cs typeface="+mn-cs"/>
            </a:endParaRPr>
          </a:p>
        </p:txBody>
      </p:sp>
      <p:sp>
        <p:nvSpPr>
          <p:cNvPr id="6" name="Espace réservé du numéro de diapositive 5"/>
          <p:cNvSpPr>
            <a:spLocks noGrp="1"/>
          </p:cNvSpPr>
          <p:nvPr>
            <p:ph type="sldNum" sz="quarter" idx="4"/>
          </p:nvPr>
        </p:nvSpPr>
        <p:spPr bwMode="gray">
          <a:xfrm>
            <a:off x="6264000" y="4783500"/>
            <a:ext cx="1350000" cy="236522"/>
          </a:xfrm>
          <a:prstGeom prst="rect">
            <a:avLst/>
          </a:prstGeom>
        </p:spPr>
        <p:txBody>
          <a:bodyPr vert="horz" lIns="0" tIns="0" rIns="0" bIns="0" rtlCol="0" anchor="ctr" anchorCtr="0">
            <a:noAutofit/>
          </a:bodyPr>
          <a:lstStyle>
            <a:lvl1pPr algn="r">
              <a:defRPr sz="750" b="0" i="0">
                <a:solidFill>
                  <a:srgbClr val="000091"/>
                </a:solidFill>
                <a:latin typeface="Arial Medium" charset="0"/>
                <a:ea typeface="Arial Medium" charset="0"/>
                <a:cs typeface="Arial Medium"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0" i="0" u="none" strike="noStrike" kern="1200" cap="none" spc="0" normalizeH="0" baseline="0" noProof="0" smtClean="0">
                <a:ln>
                  <a:noFill/>
                </a:ln>
                <a:solidFill>
                  <a:srgbClr val="000091"/>
                </a:solidFill>
                <a:effectLst/>
                <a:uLnTx/>
                <a:uFillTx/>
                <a:latin typeface="Arial Medium"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750" b="0" i="0" u="none" strike="noStrike" kern="1200" cap="none" spc="0" normalizeH="0" baseline="0" noProof="0" dirty="0">
              <a:ln>
                <a:noFill/>
              </a:ln>
              <a:solidFill>
                <a:srgbClr val="000091"/>
              </a:solidFill>
              <a:effectLst/>
              <a:uLnTx/>
              <a:uFillTx/>
              <a:latin typeface="Arial Medium" charset="0"/>
            </a:endParaRPr>
          </a:p>
        </p:txBody>
      </p:sp>
      <p:cxnSp>
        <p:nvCxnSpPr>
          <p:cNvPr id="10" name="Connecteur droit 9"/>
          <p:cNvCxnSpPr/>
          <p:nvPr userDrawn="1"/>
        </p:nvCxnSpPr>
        <p:spPr bwMode="gray">
          <a:xfrm>
            <a:off x="360000" y="4784400"/>
            <a:ext cx="8424000" cy="0"/>
          </a:xfrm>
          <a:prstGeom prst="line">
            <a:avLst/>
          </a:prstGeom>
          <a:ln w="10160">
            <a:solidFill>
              <a:srgbClr val="000091"/>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985C7C26-3777-6343-8C6F-2F6E4C4CEF2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3528" y="108091"/>
            <a:ext cx="755765" cy="621458"/>
          </a:xfrm>
          <a:prstGeom prst="rect">
            <a:avLst/>
          </a:prstGeom>
        </p:spPr>
      </p:pic>
    </p:spTree>
    <p:extLst>
      <p:ext uri="{BB962C8B-B14F-4D97-AF65-F5344CB8AC3E}">
        <p14:creationId xmlns:p14="http://schemas.microsoft.com/office/powerpoint/2010/main" val="216814619"/>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Lst>
  <p:hf hdr="0" ft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legifrance.gouv.fr/loda/id/JORFTEXT000039061144/"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e la date 2"/>
          <p:cNvSpPr>
            <a:spLocks noGrp="1"/>
          </p:cNvSpPr>
          <p:nvPr>
            <p:ph type="dt" sz="half" idx="10"/>
          </p:nvPr>
        </p:nvSpPr>
        <p:spPr/>
        <p:txBody>
          <a:bodyPr/>
          <a:lstStyle/>
          <a:p>
            <a:pPr algn="r"/>
            <a:r>
              <a:rPr lang="fr-FR" cap="all" dirty="0" smtClean="0"/>
              <a:t>lundi 26 juin 2023</a:t>
            </a:r>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a:t>
            </a:fld>
            <a:endParaRPr lang="fr-FR" dirty="0"/>
          </a:p>
        </p:txBody>
      </p:sp>
      <p:sp>
        <p:nvSpPr>
          <p:cNvPr id="10" name="ZoneTexte 9"/>
          <p:cNvSpPr txBox="1"/>
          <p:nvPr/>
        </p:nvSpPr>
        <p:spPr>
          <a:xfrm>
            <a:off x="2195736" y="3435847"/>
            <a:ext cx="6768752" cy="492443"/>
          </a:xfrm>
          <a:prstGeom prst="rect">
            <a:avLst/>
          </a:prstGeom>
          <a:noFill/>
        </p:spPr>
        <p:txBody>
          <a:bodyPr wrap="square" lIns="0" tIns="0" rIns="0" bIns="0" rtlCol="0">
            <a:spAutoFit/>
          </a:bodyPr>
          <a:lstStyle/>
          <a:p>
            <a:r>
              <a:rPr lang="fr-FR" sz="3200" b="1" dirty="0" smtClean="0">
                <a:solidFill>
                  <a:srgbClr val="D776A4"/>
                </a:solidFill>
              </a:rPr>
              <a:t>CSA</a:t>
            </a:r>
            <a:endParaRPr lang="fr-FR" sz="3200" b="1" dirty="0">
              <a:solidFill>
                <a:srgbClr val="D776A4"/>
              </a:solidFill>
            </a:endParaRPr>
          </a:p>
        </p:txBody>
      </p:sp>
    </p:spTree>
    <p:extLst>
      <p:ext uri="{BB962C8B-B14F-4D97-AF65-F5344CB8AC3E}">
        <p14:creationId xmlns:p14="http://schemas.microsoft.com/office/powerpoint/2010/main" val="1694103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0" i="0" u="none" strike="noStrike" kern="1200" cap="all" spc="0" normalizeH="0" baseline="0" noProof="0" smtClean="0">
                <a:ln>
                  <a:noFill/>
                </a:ln>
                <a:solidFill>
                  <a:srgbClr val="000091"/>
                </a:solidFill>
                <a:effectLst/>
                <a:uLnTx/>
                <a:uFillTx/>
                <a:latin typeface="Arial Medium" charset="0"/>
              </a:rPr>
              <a:t>lundi 26 juin 2023</a:t>
            </a:r>
            <a:endParaRPr kumimoji="0" lang="fr-FR" sz="750" b="0" i="0" u="none" strike="noStrike" kern="1200" cap="all" spc="0" normalizeH="0" baseline="0" noProof="0" dirty="0">
              <a:ln>
                <a:noFill/>
              </a:ln>
              <a:solidFill>
                <a:srgbClr val="000091"/>
              </a:solidFill>
              <a:effectLst/>
              <a:uLnTx/>
              <a:uFillTx/>
              <a:latin typeface="Arial Medium" charset="0"/>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0" i="0" u="none" strike="noStrike" kern="1200" cap="none" spc="0" normalizeH="0" baseline="0" noProof="0" smtClean="0">
                <a:ln>
                  <a:noFill/>
                </a:ln>
                <a:solidFill>
                  <a:srgbClr val="000091"/>
                </a:solidFill>
                <a:effectLst/>
                <a:uLnTx/>
                <a:uFillTx/>
                <a:latin typeface="Arial Medium"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750" b="0" i="0" u="none" strike="noStrike" kern="1200" cap="none" spc="0" normalizeH="0" baseline="0" noProof="0" dirty="0">
              <a:ln>
                <a:noFill/>
              </a:ln>
              <a:solidFill>
                <a:srgbClr val="000091"/>
              </a:solidFill>
              <a:effectLst/>
              <a:uLnTx/>
              <a:uFillTx/>
              <a:latin typeface="Arial Medium" charset="0"/>
            </a:endParaRPr>
          </a:p>
        </p:txBody>
      </p:sp>
      <p:sp>
        <p:nvSpPr>
          <p:cNvPr id="8" name="ZoneTexte 7"/>
          <p:cNvSpPr txBox="1"/>
          <p:nvPr/>
        </p:nvSpPr>
        <p:spPr>
          <a:xfrm>
            <a:off x="1097325" y="178323"/>
            <a:ext cx="7632848" cy="64633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fr-FR" altLang="fr-FR" sz="1800" b="0" i="0" u="none" strike="noStrike" kern="1200" cap="none" spc="0" normalizeH="0" baseline="0" noProof="0" dirty="0">
                <a:ln>
                  <a:noFill/>
                </a:ln>
                <a:solidFill>
                  <a:srgbClr val="2B2E75"/>
                </a:solidFill>
                <a:effectLst/>
                <a:uLnTx/>
                <a:uFillTx/>
                <a:latin typeface="Arial" charset="0"/>
                <a:ea typeface="Arial" charset="0"/>
                <a:cs typeface="Arial" charset="0"/>
              </a:rPr>
              <a:t>Premiers éléments de bilan académique de la formation 2022-2023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5" name="ZoneTexte 4"/>
          <p:cNvSpPr txBox="1"/>
          <p:nvPr/>
        </p:nvSpPr>
        <p:spPr>
          <a:xfrm>
            <a:off x="1295168" y="1275606"/>
            <a:ext cx="748883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2B2E75"/>
                </a:solidFill>
                <a:effectLst/>
                <a:uLnTx/>
                <a:uFillTx/>
                <a:latin typeface="Arial"/>
                <a:ea typeface="+mn-ea"/>
                <a:cs typeface="+mn-cs"/>
              </a:rPr>
              <a:t>Formations d’Initiative Locale : nombre de demandes par durée</a:t>
            </a:r>
            <a:endParaRPr kumimoji="0" lang="fr-FR" sz="1800" b="1" i="0" u="none" strike="noStrike" kern="1200" cap="none" spc="0" normalizeH="0" baseline="0" noProof="0" dirty="0">
              <a:ln>
                <a:noFill/>
              </a:ln>
              <a:solidFill>
                <a:srgbClr val="2B2E75"/>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10" name="Tableau 9"/>
          <p:cNvGraphicFramePr>
            <a:graphicFrameLocks noGrp="1"/>
          </p:cNvGraphicFramePr>
          <p:nvPr>
            <p:extLst>
              <p:ext uri="{D42A27DB-BD31-4B8C-83A1-F6EECF244321}">
                <p14:modId xmlns:p14="http://schemas.microsoft.com/office/powerpoint/2010/main" val="3827477197"/>
              </p:ext>
            </p:extLst>
          </p:nvPr>
        </p:nvGraphicFramePr>
        <p:xfrm>
          <a:off x="5646185" y="1817262"/>
          <a:ext cx="3305949" cy="1775402"/>
        </p:xfrm>
        <a:graphic>
          <a:graphicData uri="http://schemas.openxmlformats.org/drawingml/2006/table">
            <a:tbl>
              <a:tblPr>
                <a:tableStyleId>{5C22544A-7EE6-4342-B048-85BDC9FD1C3A}</a:tableStyleId>
              </a:tblPr>
              <a:tblGrid>
                <a:gridCol w="2238183">
                  <a:extLst>
                    <a:ext uri="{9D8B030D-6E8A-4147-A177-3AD203B41FA5}">
                      <a16:colId xmlns:a16="http://schemas.microsoft.com/office/drawing/2014/main" val="193340550"/>
                    </a:ext>
                  </a:extLst>
                </a:gridCol>
                <a:gridCol w="1067766">
                  <a:extLst>
                    <a:ext uri="{9D8B030D-6E8A-4147-A177-3AD203B41FA5}">
                      <a16:colId xmlns:a16="http://schemas.microsoft.com/office/drawing/2014/main" val="2262060273"/>
                    </a:ext>
                  </a:extLst>
                </a:gridCol>
              </a:tblGrid>
              <a:tr h="369875">
                <a:tc>
                  <a:txBody>
                    <a:bodyPr/>
                    <a:lstStyle/>
                    <a:p>
                      <a:pPr algn="l" fontAlgn="ctr"/>
                      <a:r>
                        <a:rPr lang="fr-FR" sz="900" b="1" u="none" strike="noStrike" dirty="0" smtClean="0">
                          <a:effectLst/>
                        </a:rPr>
                        <a:t>Objectifs </a:t>
                      </a:r>
                      <a:r>
                        <a:rPr lang="fr-FR" sz="900" b="1" u="none" strike="noStrike" dirty="0">
                          <a:effectLst/>
                        </a:rPr>
                        <a:t>de </a:t>
                      </a:r>
                      <a:r>
                        <a:rPr lang="fr-FR" sz="900" b="1" u="none" strike="noStrike" dirty="0" smtClean="0">
                          <a:effectLst/>
                        </a:rPr>
                        <a:t>l’action de formation</a:t>
                      </a:r>
                      <a:endParaRPr lang="fr-FR" sz="900" b="1" i="0" u="none" strike="noStrike" dirty="0">
                        <a:solidFill>
                          <a:srgbClr val="000000"/>
                        </a:solidFill>
                        <a:effectLst/>
                        <a:latin typeface="Marianne" panose="02000000000000000000" pitchFamily="50"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AE7"/>
                    </a:solidFill>
                  </a:tcPr>
                </a:tc>
                <a:tc>
                  <a:txBody>
                    <a:bodyPr/>
                    <a:lstStyle/>
                    <a:p>
                      <a:pPr algn="ctr" fontAlgn="ctr"/>
                      <a:r>
                        <a:rPr lang="fr-FR" sz="900" b="1" u="none" strike="noStrike" dirty="0">
                          <a:effectLst/>
                        </a:rPr>
                        <a:t>Format</a:t>
                      </a:r>
                      <a:endParaRPr lang="fr-FR" sz="900" b="1" i="0" u="none" strike="noStrike" dirty="0">
                        <a:solidFill>
                          <a:srgbClr val="000000"/>
                        </a:solidFill>
                        <a:effectLst/>
                        <a:latin typeface="Marianne" panose="02000000000000000000" pitchFamily="50"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AE7"/>
                    </a:solidFill>
                  </a:tcPr>
                </a:tc>
                <a:extLst>
                  <a:ext uri="{0D108BD9-81ED-4DB2-BD59-A6C34878D82A}">
                    <a16:rowId xmlns:a16="http://schemas.microsoft.com/office/drawing/2014/main" val="1306117269"/>
                  </a:ext>
                </a:extLst>
              </a:tr>
              <a:tr h="426979">
                <a:tc>
                  <a:txBody>
                    <a:bodyPr/>
                    <a:lstStyle/>
                    <a:p>
                      <a:pPr algn="l" fontAlgn="ctr"/>
                      <a:r>
                        <a:rPr lang="fr-FR" sz="900" b="0" u="none" strike="noStrike" dirty="0">
                          <a:effectLst/>
                        </a:rPr>
                        <a:t>Informer/sensibiliser sur une </a:t>
                      </a:r>
                      <a:r>
                        <a:rPr lang="fr-FR" sz="900" b="0" u="none" strike="noStrike" dirty="0" smtClean="0">
                          <a:effectLst/>
                        </a:rPr>
                        <a:t>thématique/impulser </a:t>
                      </a:r>
                      <a:r>
                        <a:rPr lang="fr-FR" sz="900" b="0" u="none" strike="noStrike" dirty="0">
                          <a:effectLst/>
                        </a:rPr>
                        <a:t>une dynamique collective</a:t>
                      </a:r>
                      <a:endParaRPr lang="fr-FR" sz="900" b="0" i="0" u="none" strike="noStrike" dirty="0">
                        <a:solidFill>
                          <a:srgbClr val="000000"/>
                        </a:solidFill>
                        <a:effectLst/>
                        <a:latin typeface="Marianne" panose="02000000000000000000" pitchFamily="50"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AE7"/>
                    </a:solidFill>
                  </a:tcPr>
                </a:tc>
                <a:tc>
                  <a:txBody>
                    <a:bodyPr/>
                    <a:lstStyle/>
                    <a:p>
                      <a:pPr algn="l" fontAlgn="ctr"/>
                      <a:r>
                        <a:rPr lang="fr-FR" sz="900" b="1" u="none" strike="noStrike" dirty="0">
                          <a:effectLst/>
                        </a:rPr>
                        <a:t>Coup de pouce 3h</a:t>
                      </a:r>
                      <a:endParaRPr lang="fr-FR" sz="900" b="1" i="0" u="none" strike="noStrike" dirty="0">
                        <a:solidFill>
                          <a:srgbClr val="000000"/>
                        </a:solidFill>
                        <a:effectLst/>
                        <a:latin typeface="Marianne" panose="02000000000000000000" pitchFamily="50"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C901"/>
                    </a:solidFill>
                  </a:tcPr>
                </a:tc>
                <a:extLst>
                  <a:ext uri="{0D108BD9-81ED-4DB2-BD59-A6C34878D82A}">
                    <a16:rowId xmlns:a16="http://schemas.microsoft.com/office/drawing/2014/main" val="3646504197"/>
                  </a:ext>
                </a:extLst>
              </a:tr>
              <a:tr h="426979">
                <a:tc>
                  <a:txBody>
                    <a:bodyPr/>
                    <a:lstStyle/>
                    <a:p>
                      <a:pPr algn="l" fontAlgn="ctr"/>
                      <a:r>
                        <a:rPr lang="fr-FR" sz="900" b="0" u="none" strike="noStrike" dirty="0">
                          <a:effectLst/>
                        </a:rPr>
                        <a:t>Consolider les savoirs et savoir-faire/ Permettre une mise en réflexion et en action du collectif</a:t>
                      </a:r>
                      <a:endParaRPr lang="fr-FR" sz="900" b="0" i="0" u="none" strike="noStrike" dirty="0">
                        <a:solidFill>
                          <a:srgbClr val="000000"/>
                        </a:solidFill>
                        <a:effectLst/>
                        <a:latin typeface="Marianne" panose="02000000000000000000" pitchFamily="50"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AE7"/>
                    </a:solidFill>
                  </a:tcPr>
                </a:tc>
                <a:tc>
                  <a:txBody>
                    <a:bodyPr/>
                    <a:lstStyle/>
                    <a:p>
                      <a:pPr algn="ctr" fontAlgn="ctr"/>
                      <a:r>
                        <a:rPr lang="fr-FR" sz="1000" b="1" u="none" strike="noStrike" dirty="0">
                          <a:effectLst/>
                        </a:rPr>
                        <a:t> 6h</a:t>
                      </a:r>
                      <a:endParaRPr lang="fr-FR" sz="1000" b="1" i="0" u="none" strike="noStrike" dirty="0">
                        <a:solidFill>
                          <a:srgbClr val="000000"/>
                        </a:solidFill>
                        <a:effectLst/>
                        <a:latin typeface="Marianne" panose="02000000000000000000" pitchFamily="50"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4045777063"/>
                  </a:ext>
                </a:extLst>
              </a:tr>
              <a:tr h="551569">
                <a:tc>
                  <a:txBody>
                    <a:bodyPr/>
                    <a:lstStyle/>
                    <a:p>
                      <a:pPr algn="ctr" fontAlgn="ctr"/>
                      <a:r>
                        <a:rPr lang="fr-FR" sz="900" b="0" u="none" strike="noStrike" dirty="0">
                          <a:effectLst/>
                        </a:rPr>
                        <a:t>Soutenir une démarche d’amélioration collective d’un geste professionnel ou le développement d’un projet plus ambitieux</a:t>
                      </a:r>
                      <a:endParaRPr lang="fr-FR" sz="900" b="0" i="0" u="none" strike="noStrike" dirty="0">
                        <a:solidFill>
                          <a:srgbClr val="000000"/>
                        </a:solidFill>
                        <a:effectLst/>
                        <a:latin typeface="Marianne" panose="02000000000000000000" pitchFamily="50"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AE7"/>
                    </a:solidFill>
                  </a:tcPr>
                </a:tc>
                <a:tc>
                  <a:txBody>
                    <a:bodyPr/>
                    <a:lstStyle/>
                    <a:p>
                      <a:pPr algn="ctr" fontAlgn="ctr"/>
                      <a:r>
                        <a:rPr lang="fr-FR" sz="900" b="1" u="none" strike="noStrike" dirty="0">
                          <a:effectLst/>
                        </a:rPr>
                        <a:t>Accompagnement négocié de Territoire 18h</a:t>
                      </a:r>
                      <a:endParaRPr lang="fr-FR" sz="900" b="1" i="0" u="none" strike="noStrike" dirty="0">
                        <a:solidFill>
                          <a:srgbClr val="000000"/>
                        </a:solidFill>
                        <a:effectLst/>
                        <a:latin typeface="Marianne" panose="02000000000000000000" pitchFamily="50"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ABEC0"/>
                    </a:solidFill>
                  </a:tcPr>
                </a:tc>
                <a:extLst>
                  <a:ext uri="{0D108BD9-81ED-4DB2-BD59-A6C34878D82A}">
                    <a16:rowId xmlns:a16="http://schemas.microsoft.com/office/drawing/2014/main" val="2873247808"/>
                  </a:ext>
                </a:extLst>
              </a:tr>
            </a:tbl>
          </a:graphicData>
        </a:graphic>
      </p:graphicFrame>
      <p:sp>
        <p:nvSpPr>
          <p:cNvPr id="3" name="ZoneTexte 2"/>
          <p:cNvSpPr txBox="1"/>
          <p:nvPr/>
        </p:nvSpPr>
        <p:spPr>
          <a:xfrm>
            <a:off x="6732240" y="3765481"/>
            <a:ext cx="2195736"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smtClean="0">
                <a:ln>
                  <a:noFill/>
                </a:ln>
                <a:solidFill>
                  <a:srgbClr val="000000"/>
                </a:solidFill>
                <a:effectLst/>
                <a:uLnTx/>
                <a:uFillTx/>
                <a:latin typeface="Arial"/>
                <a:ea typeface="+mn-ea"/>
                <a:cs typeface="+mn-cs"/>
              </a:rPr>
              <a:t>NB : Deux demandes avec des formats spécifiques accordés (12h pour une formation en interdegré en mathématiques et 14h pour une formation en  secourisme) </a:t>
            </a:r>
            <a:endParaRPr kumimoji="0" lang="fr-FR" sz="9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11" name="Graphique 10"/>
          <p:cNvGraphicFramePr>
            <a:graphicFrameLocks/>
          </p:cNvGraphicFramePr>
          <p:nvPr>
            <p:extLst/>
          </p:nvPr>
        </p:nvGraphicFramePr>
        <p:xfrm>
          <a:off x="1322976" y="1676049"/>
          <a:ext cx="4257136" cy="26863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0785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0" i="0" u="none" strike="noStrike" kern="1200" cap="all" spc="0" normalizeH="0" baseline="0" noProof="0" smtClean="0">
                <a:ln>
                  <a:noFill/>
                </a:ln>
                <a:solidFill>
                  <a:srgbClr val="000091"/>
                </a:solidFill>
                <a:effectLst/>
                <a:uLnTx/>
                <a:uFillTx/>
                <a:latin typeface="Arial Medium" charset="0"/>
              </a:rPr>
              <a:t>lundi 26 juin 2023</a:t>
            </a:r>
            <a:endParaRPr kumimoji="0" lang="fr-FR" sz="750" b="0" i="0" u="none" strike="noStrike" kern="1200" cap="all" spc="0" normalizeH="0" baseline="0" noProof="0" dirty="0">
              <a:ln>
                <a:noFill/>
              </a:ln>
              <a:solidFill>
                <a:srgbClr val="000091"/>
              </a:solidFill>
              <a:effectLst/>
              <a:uLnTx/>
              <a:uFillTx/>
              <a:latin typeface="Arial Medium" charset="0"/>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0" i="0" u="none" strike="noStrike" kern="1200" cap="none" spc="0" normalizeH="0" baseline="0" noProof="0" smtClean="0">
                <a:ln>
                  <a:noFill/>
                </a:ln>
                <a:solidFill>
                  <a:srgbClr val="000091"/>
                </a:solidFill>
                <a:effectLst/>
                <a:uLnTx/>
                <a:uFillTx/>
                <a:latin typeface="Arial Medium"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750" b="0" i="0" u="none" strike="noStrike" kern="1200" cap="none" spc="0" normalizeH="0" baseline="0" noProof="0" dirty="0">
              <a:ln>
                <a:noFill/>
              </a:ln>
              <a:solidFill>
                <a:srgbClr val="000091"/>
              </a:solidFill>
              <a:effectLst/>
              <a:uLnTx/>
              <a:uFillTx/>
              <a:latin typeface="Arial Medium" charset="0"/>
            </a:endParaRPr>
          </a:p>
        </p:txBody>
      </p:sp>
      <p:sp>
        <p:nvSpPr>
          <p:cNvPr id="8" name="ZoneTexte 7"/>
          <p:cNvSpPr txBox="1"/>
          <p:nvPr/>
        </p:nvSpPr>
        <p:spPr>
          <a:xfrm>
            <a:off x="827584" y="195486"/>
            <a:ext cx="7632848" cy="64633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fr-FR" altLang="fr-FR" sz="1800" b="0" i="0" u="none" strike="noStrike" kern="1200" cap="none" spc="0" normalizeH="0" baseline="0" noProof="0" dirty="0">
                <a:ln>
                  <a:noFill/>
                </a:ln>
                <a:solidFill>
                  <a:srgbClr val="2B2E75"/>
                </a:solidFill>
                <a:effectLst/>
                <a:uLnTx/>
                <a:uFillTx/>
                <a:latin typeface="Arial" charset="0"/>
                <a:ea typeface="Arial" charset="0"/>
                <a:cs typeface="Arial" charset="0"/>
              </a:rPr>
              <a:t>Premiers éléments de bilan académique de la formation 2022-2023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5" name="ZoneTexte 4"/>
          <p:cNvSpPr txBox="1"/>
          <p:nvPr/>
        </p:nvSpPr>
        <p:spPr>
          <a:xfrm>
            <a:off x="1281823" y="1192565"/>
            <a:ext cx="365021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FFC000"/>
                </a:solidFill>
                <a:effectLst/>
                <a:uLnTx/>
                <a:uFillTx/>
                <a:latin typeface="Arial"/>
                <a:ea typeface="+mn-ea"/>
                <a:cs typeface="+mn-cs"/>
              </a:rPr>
              <a:t>Formations d’Initiative Locale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FFC000"/>
                </a:solidFill>
                <a:effectLst/>
                <a:uLnTx/>
                <a:uFillTx/>
                <a:latin typeface="Arial"/>
                <a:ea typeface="+mn-ea"/>
                <a:cs typeface="+mn-cs"/>
              </a:rPr>
              <a:t>demandes par prescripteur</a:t>
            </a:r>
            <a:endParaRPr kumimoji="0" lang="fr-FR" sz="18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7" name="Graphique 6"/>
          <p:cNvGraphicFramePr>
            <a:graphicFrameLocks/>
          </p:cNvGraphicFramePr>
          <p:nvPr>
            <p:extLst/>
          </p:nvPr>
        </p:nvGraphicFramePr>
        <p:xfrm>
          <a:off x="1403648" y="1877966"/>
          <a:ext cx="4752528" cy="25864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au 9"/>
          <p:cNvGraphicFramePr>
            <a:graphicFrameLocks noGrp="1"/>
          </p:cNvGraphicFramePr>
          <p:nvPr>
            <p:extLst/>
          </p:nvPr>
        </p:nvGraphicFramePr>
        <p:xfrm>
          <a:off x="6241809" y="1275606"/>
          <a:ext cx="2340448" cy="3100526"/>
        </p:xfrm>
        <a:graphic>
          <a:graphicData uri="http://schemas.openxmlformats.org/drawingml/2006/table">
            <a:tbl>
              <a:tblPr/>
              <a:tblGrid>
                <a:gridCol w="310180">
                  <a:extLst>
                    <a:ext uri="{9D8B030D-6E8A-4147-A177-3AD203B41FA5}">
                      <a16:colId xmlns:a16="http://schemas.microsoft.com/office/drawing/2014/main" val="1834960328"/>
                    </a:ext>
                  </a:extLst>
                </a:gridCol>
                <a:gridCol w="2030268">
                  <a:extLst>
                    <a:ext uri="{9D8B030D-6E8A-4147-A177-3AD203B41FA5}">
                      <a16:colId xmlns:a16="http://schemas.microsoft.com/office/drawing/2014/main" val="3432985925"/>
                    </a:ext>
                  </a:extLst>
                </a:gridCol>
              </a:tblGrid>
              <a:tr h="126760">
                <a:tc>
                  <a:txBody>
                    <a:bodyPr/>
                    <a:lstStyle/>
                    <a:p>
                      <a:pPr algn="l" fontAlgn="b"/>
                      <a:r>
                        <a:rPr lang="fr-FR" sz="900" b="1" i="0" u="none" strike="noStrike">
                          <a:solidFill>
                            <a:srgbClr val="000000"/>
                          </a:solidFill>
                          <a:effectLst/>
                          <a:latin typeface="Calibri" panose="020F0502020204030204" pitchFamily="34" charset="0"/>
                        </a:rPr>
                        <a:t>1DG-</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tc>
                  <a:txBody>
                    <a:bodyPr/>
                    <a:lstStyle/>
                    <a:p>
                      <a:pPr algn="l" fontAlgn="b"/>
                      <a:r>
                        <a:rPr lang="fr-FR" sz="900" b="1" i="0" u="none" strike="noStrike">
                          <a:solidFill>
                            <a:srgbClr val="000000"/>
                          </a:solidFill>
                          <a:effectLst/>
                          <a:latin typeface="Calibri" panose="020F0502020204030204" pitchFamily="34" charset="0"/>
                        </a:rPr>
                        <a:t>Premier degré</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extLst>
                  <a:ext uri="{0D108BD9-81ED-4DB2-BD59-A6C34878D82A}">
                    <a16:rowId xmlns:a16="http://schemas.microsoft.com/office/drawing/2014/main" val="2412501099"/>
                  </a:ext>
                </a:extLst>
              </a:tr>
              <a:tr h="126760">
                <a:tc>
                  <a:txBody>
                    <a:bodyPr/>
                    <a:lstStyle/>
                    <a:p>
                      <a:pPr algn="l" fontAlgn="b"/>
                      <a:r>
                        <a:rPr lang="fr-FR" sz="900" b="1" i="0" u="none" strike="noStrike">
                          <a:solidFill>
                            <a:srgbClr val="000000"/>
                          </a:solidFill>
                          <a:effectLst/>
                          <a:latin typeface="Calibri" panose="020F0502020204030204" pitchFamily="34" charset="0"/>
                        </a:rPr>
                        <a:t>ACA-</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tc>
                  <a:txBody>
                    <a:bodyPr/>
                    <a:lstStyle/>
                    <a:p>
                      <a:pPr algn="l" fontAlgn="b"/>
                      <a:r>
                        <a:rPr lang="fr-FR" sz="900" b="1" i="0" u="none" strike="noStrike">
                          <a:solidFill>
                            <a:srgbClr val="000000"/>
                          </a:solidFill>
                          <a:effectLst/>
                          <a:latin typeface="Calibri" panose="020F0502020204030204" pitchFamily="34" charset="0"/>
                        </a:rPr>
                        <a:t>Formations en service déconcentré</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extLst>
                  <a:ext uri="{0D108BD9-81ED-4DB2-BD59-A6C34878D82A}">
                    <a16:rowId xmlns:a16="http://schemas.microsoft.com/office/drawing/2014/main" val="1478376222"/>
                  </a:ext>
                </a:extLst>
              </a:tr>
              <a:tr h="126760">
                <a:tc>
                  <a:txBody>
                    <a:bodyPr/>
                    <a:lstStyle/>
                    <a:p>
                      <a:pPr algn="l" fontAlgn="b"/>
                      <a:r>
                        <a:rPr lang="fr-FR" sz="900" b="1" i="0" u="none" strike="noStrike">
                          <a:solidFill>
                            <a:srgbClr val="000000"/>
                          </a:solidFill>
                          <a:effectLst/>
                          <a:latin typeface="Calibri" panose="020F0502020204030204" pitchFamily="34" charset="0"/>
                        </a:rPr>
                        <a:t>BCR-</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tc>
                  <a:txBody>
                    <a:bodyPr/>
                    <a:lstStyle/>
                    <a:p>
                      <a:pPr algn="l" fontAlgn="b"/>
                      <a:r>
                        <a:rPr lang="fr-FR" sz="900" b="1" i="0" u="none" strike="noStrike">
                          <a:solidFill>
                            <a:srgbClr val="000000"/>
                          </a:solidFill>
                          <a:effectLst/>
                          <a:latin typeface="Calibri" panose="020F0502020204030204" pitchFamily="34" charset="0"/>
                        </a:rPr>
                        <a:t>Bienveillance Coopération Réussite</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extLst>
                  <a:ext uri="{0D108BD9-81ED-4DB2-BD59-A6C34878D82A}">
                    <a16:rowId xmlns:a16="http://schemas.microsoft.com/office/drawing/2014/main" val="1114029752"/>
                  </a:ext>
                </a:extLst>
              </a:tr>
              <a:tr h="126760">
                <a:tc>
                  <a:txBody>
                    <a:bodyPr/>
                    <a:lstStyle/>
                    <a:p>
                      <a:pPr algn="l" fontAlgn="b"/>
                      <a:r>
                        <a:rPr lang="fr-FR" sz="900" b="1" i="0" u="none" strike="noStrike">
                          <a:solidFill>
                            <a:srgbClr val="000000"/>
                          </a:solidFill>
                          <a:effectLst/>
                          <a:latin typeface="Calibri" panose="020F0502020204030204" pitchFamily="34" charset="0"/>
                        </a:rPr>
                        <a:t>CPP-</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tc>
                  <a:txBody>
                    <a:bodyPr/>
                    <a:lstStyle/>
                    <a:p>
                      <a:pPr algn="l" fontAlgn="b"/>
                      <a:r>
                        <a:rPr lang="fr-FR" sz="900" b="1" i="0" u="none" strike="noStrike" dirty="0">
                          <a:solidFill>
                            <a:srgbClr val="000000"/>
                          </a:solidFill>
                          <a:effectLst/>
                          <a:latin typeface="Calibri" panose="020F0502020204030204" pitchFamily="34" charset="0"/>
                        </a:rPr>
                        <a:t>Compétences professionnelles partagées</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extLst>
                  <a:ext uri="{0D108BD9-81ED-4DB2-BD59-A6C34878D82A}">
                    <a16:rowId xmlns:a16="http://schemas.microsoft.com/office/drawing/2014/main" val="4012839228"/>
                  </a:ext>
                </a:extLst>
              </a:tr>
              <a:tr h="126760">
                <a:tc>
                  <a:txBody>
                    <a:bodyPr/>
                    <a:lstStyle/>
                    <a:p>
                      <a:pPr algn="l" fontAlgn="b"/>
                      <a:r>
                        <a:rPr lang="fr-FR" sz="900" b="1" i="0" u="none" strike="noStrike">
                          <a:solidFill>
                            <a:srgbClr val="000000"/>
                          </a:solidFill>
                          <a:effectLst/>
                          <a:latin typeface="Calibri" panose="020F0502020204030204" pitchFamily="34" charset="0"/>
                        </a:rPr>
                        <a:t>EAC-</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tc>
                  <a:txBody>
                    <a:bodyPr/>
                    <a:lstStyle/>
                    <a:p>
                      <a:pPr algn="l" fontAlgn="b"/>
                      <a:r>
                        <a:rPr lang="fr-FR" sz="900" b="1" i="0" u="none" strike="noStrike">
                          <a:solidFill>
                            <a:srgbClr val="000000"/>
                          </a:solidFill>
                          <a:effectLst/>
                          <a:latin typeface="Calibri" panose="020F0502020204030204" pitchFamily="34" charset="0"/>
                        </a:rPr>
                        <a:t>Education Artistique et Culturelle</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extLst>
                  <a:ext uri="{0D108BD9-81ED-4DB2-BD59-A6C34878D82A}">
                    <a16:rowId xmlns:a16="http://schemas.microsoft.com/office/drawing/2014/main" val="3185683933"/>
                  </a:ext>
                </a:extLst>
              </a:tr>
              <a:tr h="126760">
                <a:tc>
                  <a:txBody>
                    <a:bodyPr/>
                    <a:lstStyle/>
                    <a:p>
                      <a:pPr algn="l" fontAlgn="b"/>
                      <a:r>
                        <a:rPr lang="fr-FR" sz="900" b="1" i="0" u="none" strike="noStrike">
                          <a:solidFill>
                            <a:srgbClr val="000000"/>
                          </a:solidFill>
                          <a:effectLst/>
                          <a:latin typeface="Calibri" panose="020F0502020204030204" pitchFamily="34" charset="0"/>
                        </a:rPr>
                        <a:t>EAL-</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tc>
                  <a:txBody>
                    <a:bodyPr/>
                    <a:lstStyle/>
                    <a:p>
                      <a:pPr algn="l" fontAlgn="b"/>
                      <a:r>
                        <a:rPr lang="fr-FR" sz="900" b="1" i="0" u="none" strike="noStrike">
                          <a:solidFill>
                            <a:srgbClr val="000000"/>
                          </a:solidFill>
                          <a:effectLst/>
                          <a:latin typeface="Calibri" panose="020F0502020204030204" pitchFamily="34" charset="0"/>
                        </a:rPr>
                        <a:t>Elèves allophones</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extLst>
                  <a:ext uri="{0D108BD9-81ED-4DB2-BD59-A6C34878D82A}">
                    <a16:rowId xmlns:a16="http://schemas.microsoft.com/office/drawing/2014/main" val="3380589099"/>
                  </a:ext>
                </a:extLst>
              </a:tr>
              <a:tr h="126760">
                <a:tc>
                  <a:txBody>
                    <a:bodyPr/>
                    <a:lstStyle/>
                    <a:p>
                      <a:pPr algn="l" fontAlgn="b"/>
                      <a:r>
                        <a:rPr lang="fr-FR" sz="900" b="1" i="0" u="none" strike="noStrike">
                          <a:solidFill>
                            <a:srgbClr val="000000"/>
                          </a:solidFill>
                          <a:effectLst/>
                          <a:latin typeface="Calibri" panose="020F0502020204030204" pitchFamily="34" charset="0"/>
                        </a:rPr>
                        <a:t>EAS-</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tc>
                  <a:txBody>
                    <a:bodyPr/>
                    <a:lstStyle/>
                    <a:p>
                      <a:pPr algn="l" fontAlgn="b"/>
                      <a:r>
                        <a:rPr lang="fr-FR" sz="900" b="1" i="0" u="none" strike="noStrike">
                          <a:solidFill>
                            <a:srgbClr val="000000"/>
                          </a:solidFill>
                          <a:effectLst/>
                          <a:latin typeface="Calibri" panose="020F0502020204030204" pitchFamily="34" charset="0"/>
                        </a:rPr>
                        <a:t>Education à la sexualité</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extLst>
                  <a:ext uri="{0D108BD9-81ED-4DB2-BD59-A6C34878D82A}">
                    <a16:rowId xmlns:a16="http://schemas.microsoft.com/office/drawing/2014/main" val="1208633611"/>
                  </a:ext>
                </a:extLst>
              </a:tr>
              <a:tr h="126760">
                <a:tc>
                  <a:txBody>
                    <a:bodyPr/>
                    <a:lstStyle/>
                    <a:p>
                      <a:pPr algn="l" fontAlgn="b"/>
                      <a:r>
                        <a:rPr lang="fr-FR" sz="900" b="1" i="0" u="none" strike="noStrike">
                          <a:solidFill>
                            <a:srgbClr val="000000"/>
                          </a:solidFill>
                          <a:effectLst/>
                          <a:latin typeface="Calibri" panose="020F0502020204030204" pitchFamily="34" charset="0"/>
                        </a:rPr>
                        <a:t>EDD-</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tc>
                  <a:txBody>
                    <a:bodyPr/>
                    <a:lstStyle/>
                    <a:p>
                      <a:pPr algn="l" fontAlgn="b"/>
                      <a:r>
                        <a:rPr lang="fr-FR" sz="900" b="1" i="0" u="none" strike="noStrike">
                          <a:solidFill>
                            <a:srgbClr val="000000"/>
                          </a:solidFill>
                          <a:effectLst/>
                          <a:latin typeface="Calibri" panose="020F0502020204030204" pitchFamily="34" charset="0"/>
                        </a:rPr>
                        <a:t>Education au Développement Durable</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extLst>
                  <a:ext uri="{0D108BD9-81ED-4DB2-BD59-A6C34878D82A}">
                    <a16:rowId xmlns:a16="http://schemas.microsoft.com/office/drawing/2014/main" val="3602876319"/>
                  </a:ext>
                </a:extLst>
              </a:tr>
              <a:tr h="126760">
                <a:tc>
                  <a:txBody>
                    <a:bodyPr/>
                    <a:lstStyle/>
                    <a:p>
                      <a:pPr algn="l" fontAlgn="b"/>
                      <a:r>
                        <a:rPr lang="fr-FR" sz="900" b="1" i="0" u="none" strike="noStrike">
                          <a:solidFill>
                            <a:srgbClr val="000000"/>
                          </a:solidFill>
                          <a:effectLst/>
                          <a:latin typeface="Calibri" panose="020F0502020204030204" pitchFamily="34" charset="0"/>
                        </a:rPr>
                        <a:t>EFG-</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tc>
                  <a:txBody>
                    <a:bodyPr/>
                    <a:lstStyle/>
                    <a:p>
                      <a:pPr algn="l" fontAlgn="b"/>
                      <a:r>
                        <a:rPr lang="fr-FR" sz="900" b="1" i="0" u="none" strike="noStrike">
                          <a:solidFill>
                            <a:srgbClr val="000000"/>
                          </a:solidFill>
                          <a:effectLst/>
                          <a:latin typeface="Calibri" panose="020F0502020204030204" pitchFamily="34" charset="0"/>
                        </a:rPr>
                        <a:t>Egalité Fille/Garçon</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extLst>
                  <a:ext uri="{0D108BD9-81ED-4DB2-BD59-A6C34878D82A}">
                    <a16:rowId xmlns:a16="http://schemas.microsoft.com/office/drawing/2014/main" val="2783373722"/>
                  </a:ext>
                </a:extLst>
              </a:tr>
              <a:tr h="126760">
                <a:tc>
                  <a:txBody>
                    <a:bodyPr/>
                    <a:lstStyle/>
                    <a:p>
                      <a:pPr algn="l" fontAlgn="b"/>
                      <a:r>
                        <a:rPr lang="fr-FR" sz="900" b="1" i="0" u="none" strike="noStrike">
                          <a:solidFill>
                            <a:srgbClr val="000000"/>
                          </a:solidFill>
                          <a:effectLst/>
                          <a:latin typeface="Calibri" panose="020F0502020204030204" pitchFamily="34" charset="0"/>
                        </a:rPr>
                        <a:t>EGA-</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tc>
                  <a:txBody>
                    <a:bodyPr/>
                    <a:lstStyle/>
                    <a:p>
                      <a:pPr algn="l" fontAlgn="b"/>
                      <a:r>
                        <a:rPr lang="fr-FR" sz="900" b="1" i="0" u="none" strike="noStrike">
                          <a:solidFill>
                            <a:srgbClr val="000000"/>
                          </a:solidFill>
                          <a:effectLst/>
                          <a:latin typeface="Calibri" panose="020F0502020204030204" pitchFamily="34" charset="0"/>
                        </a:rPr>
                        <a:t>Egalité F/G ou F/H</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extLst>
                  <a:ext uri="{0D108BD9-81ED-4DB2-BD59-A6C34878D82A}">
                    <a16:rowId xmlns:a16="http://schemas.microsoft.com/office/drawing/2014/main" val="1237817910"/>
                  </a:ext>
                </a:extLst>
              </a:tr>
              <a:tr h="126760">
                <a:tc>
                  <a:txBody>
                    <a:bodyPr/>
                    <a:lstStyle/>
                    <a:p>
                      <a:pPr algn="l" fontAlgn="b"/>
                      <a:r>
                        <a:rPr lang="fr-FR" sz="900" b="1" i="0" u="none" strike="noStrike">
                          <a:solidFill>
                            <a:srgbClr val="000000"/>
                          </a:solidFill>
                          <a:effectLst/>
                          <a:latin typeface="Calibri" panose="020F0502020204030204" pitchFamily="34" charset="0"/>
                        </a:rPr>
                        <a:t>EMI-</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tc>
                  <a:txBody>
                    <a:bodyPr/>
                    <a:lstStyle/>
                    <a:p>
                      <a:pPr algn="l" fontAlgn="b"/>
                      <a:r>
                        <a:rPr lang="fr-FR" sz="900" b="1" i="0" u="none" strike="noStrike">
                          <a:solidFill>
                            <a:srgbClr val="000000"/>
                          </a:solidFill>
                          <a:effectLst/>
                          <a:latin typeface="Calibri" panose="020F0502020204030204" pitchFamily="34" charset="0"/>
                        </a:rPr>
                        <a:t>Education aux Médias et à l'Information</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extLst>
                  <a:ext uri="{0D108BD9-81ED-4DB2-BD59-A6C34878D82A}">
                    <a16:rowId xmlns:a16="http://schemas.microsoft.com/office/drawing/2014/main" val="4072880897"/>
                  </a:ext>
                </a:extLst>
              </a:tr>
              <a:tr h="126760">
                <a:tc>
                  <a:txBody>
                    <a:bodyPr/>
                    <a:lstStyle/>
                    <a:p>
                      <a:pPr algn="l" fontAlgn="b"/>
                      <a:r>
                        <a:rPr lang="fr-FR" sz="900" b="1" i="0" u="none" strike="noStrike">
                          <a:solidFill>
                            <a:srgbClr val="000000"/>
                          </a:solidFill>
                          <a:effectLst/>
                          <a:latin typeface="Calibri" panose="020F0502020204030204" pitchFamily="34" charset="0"/>
                        </a:rPr>
                        <a:t>EPS-</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tc>
                  <a:txBody>
                    <a:bodyPr/>
                    <a:lstStyle/>
                    <a:p>
                      <a:pPr algn="l" fontAlgn="b"/>
                      <a:r>
                        <a:rPr lang="fr-FR" sz="900" b="1" i="0" u="none" strike="noStrike">
                          <a:solidFill>
                            <a:srgbClr val="000000"/>
                          </a:solidFill>
                          <a:effectLst/>
                          <a:latin typeface="Calibri" panose="020F0502020204030204" pitchFamily="34" charset="0"/>
                        </a:rPr>
                        <a:t>Education Physique et Sportive</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extLst>
                  <a:ext uri="{0D108BD9-81ED-4DB2-BD59-A6C34878D82A}">
                    <a16:rowId xmlns:a16="http://schemas.microsoft.com/office/drawing/2014/main" val="511264950"/>
                  </a:ext>
                </a:extLst>
              </a:tr>
              <a:tr h="126760">
                <a:tc>
                  <a:txBody>
                    <a:bodyPr/>
                    <a:lstStyle/>
                    <a:p>
                      <a:pPr algn="l" fontAlgn="b"/>
                      <a:r>
                        <a:rPr lang="fr-FR" sz="900" b="1" i="0" u="none" strike="noStrike">
                          <a:solidFill>
                            <a:srgbClr val="000000"/>
                          </a:solidFill>
                          <a:effectLst/>
                          <a:latin typeface="Calibri" panose="020F0502020204030204" pitchFamily="34" charset="0"/>
                        </a:rPr>
                        <a:t>HAR-</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tc>
                  <a:txBody>
                    <a:bodyPr/>
                    <a:lstStyle/>
                    <a:p>
                      <a:pPr algn="l" fontAlgn="b"/>
                      <a:r>
                        <a:rPr lang="fr-FR" sz="900" b="1" i="0" u="none" strike="noStrike">
                          <a:solidFill>
                            <a:srgbClr val="000000"/>
                          </a:solidFill>
                          <a:effectLst/>
                          <a:latin typeface="Calibri" panose="020F0502020204030204" pitchFamily="34" charset="0"/>
                        </a:rPr>
                        <a:t>Lutte contre le Harcèlement</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extLst>
                  <a:ext uri="{0D108BD9-81ED-4DB2-BD59-A6C34878D82A}">
                    <a16:rowId xmlns:a16="http://schemas.microsoft.com/office/drawing/2014/main" val="1227928265"/>
                  </a:ext>
                </a:extLst>
              </a:tr>
              <a:tr h="126760">
                <a:tc>
                  <a:txBody>
                    <a:bodyPr/>
                    <a:lstStyle/>
                    <a:p>
                      <a:pPr algn="l" fontAlgn="b"/>
                      <a:r>
                        <a:rPr lang="fr-FR" sz="900" b="1" i="0" u="none" strike="noStrike">
                          <a:solidFill>
                            <a:srgbClr val="000000"/>
                          </a:solidFill>
                          <a:effectLst/>
                          <a:latin typeface="Calibri" panose="020F0502020204030204" pitchFamily="34" charset="0"/>
                        </a:rPr>
                        <a:t>INC-</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tc>
                  <a:txBody>
                    <a:bodyPr/>
                    <a:lstStyle/>
                    <a:p>
                      <a:pPr algn="l" fontAlgn="b"/>
                      <a:r>
                        <a:rPr lang="fr-FR" sz="900" b="1" i="0" u="none" strike="noStrike">
                          <a:solidFill>
                            <a:srgbClr val="000000"/>
                          </a:solidFill>
                          <a:effectLst/>
                          <a:latin typeface="Calibri" panose="020F0502020204030204" pitchFamily="34" charset="0"/>
                        </a:rPr>
                        <a:t>Ecole inclusive</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extLst>
                  <a:ext uri="{0D108BD9-81ED-4DB2-BD59-A6C34878D82A}">
                    <a16:rowId xmlns:a16="http://schemas.microsoft.com/office/drawing/2014/main" val="3511428032"/>
                  </a:ext>
                </a:extLst>
              </a:tr>
              <a:tr h="126760">
                <a:tc>
                  <a:txBody>
                    <a:bodyPr/>
                    <a:lstStyle/>
                    <a:p>
                      <a:pPr algn="l" fontAlgn="b"/>
                      <a:r>
                        <a:rPr lang="fr-FR" sz="900" b="1" i="0" u="none" strike="noStrike">
                          <a:solidFill>
                            <a:srgbClr val="000000"/>
                          </a:solidFill>
                          <a:effectLst/>
                          <a:latin typeface="Calibri" panose="020F0502020204030204" pitchFamily="34" charset="0"/>
                        </a:rPr>
                        <a:t>LET-</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tc>
                  <a:txBody>
                    <a:bodyPr/>
                    <a:lstStyle/>
                    <a:p>
                      <a:pPr algn="l" fontAlgn="b"/>
                      <a:r>
                        <a:rPr lang="fr-FR" sz="900" b="1" i="0" u="none" strike="noStrike">
                          <a:solidFill>
                            <a:srgbClr val="000000"/>
                          </a:solidFill>
                          <a:effectLst/>
                          <a:latin typeface="Calibri" panose="020F0502020204030204" pitchFamily="34" charset="0"/>
                        </a:rPr>
                        <a:t>Lettres</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extLst>
                  <a:ext uri="{0D108BD9-81ED-4DB2-BD59-A6C34878D82A}">
                    <a16:rowId xmlns:a16="http://schemas.microsoft.com/office/drawing/2014/main" val="1818192317"/>
                  </a:ext>
                </a:extLst>
              </a:tr>
              <a:tr h="126760">
                <a:tc>
                  <a:txBody>
                    <a:bodyPr/>
                    <a:lstStyle/>
                    <a:p>
                      <a:pPr algn="l" fontAlgn="b"/>
                      <a:r>
                        <a:rPr lang="fr-FR" sz="900" b="1" i="0" u="none" strike="noStrike">
                          <a:solidFill>
                            <a:srgbClr val="000000"/>
                          </a:solidFill>
                          <a:effectLst/>
                          <a:latin typeface="Calibri" panose="020F0502020204030204" pitchFamily="34" charset="0"/>
                        </a:rPr>
                        <a:t>MAG-</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tc>
                  <a:txBody>
                    <a:bodyPr/>
                    <a:lstStyle/>
                    <a:p>
                      <a:pPr algn="l" fontAlgn="b"/>
                      <a:r>
                        <a:rPr lang="fr-FR" sz="900" b="1" i="0" u="none" strike="noStrike">
                          <a:solidFill>
                            <a:srgbClr val="000000"/>
                          </a:solidFill>
                          <a:effectLst/>
                          <a:latin typeface="Calibri" panose="020F0502020204030204" pitchFamily="34" charset="0"/>
                        </a:rPr>
                        <a:t>Marthématiques Voie Générale</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extLst>
                  <a:ext uri="{0D108BD9-81ED-4DB2-BD59-A6C34878D82A}">
                    <a16:rowId xmlns:a16="http://schemas.microsoft.com/office/drawing/2014/main" val="1960885137"/>
                  </a:ext>
                </a:extLst>
              </a:tr>
              <a:tr h="126760">
                <a:tc>
                  <a:txBody>
                    <a:bodyPr/>
                    <a:lstStyle/>
                    <a:p>
                      <a:pPr algn="l" fontAlgn="b"/>
                      <a:r>
                        <a:rPr lang="fr-FR" sz="900" b="1" i="0" u="none" strike="noStrike">
                          <a:solidFill>
                            <a:srgbClr val="000000"/>
                          </a:solidFill>
                          <a:effectLst/>
                          <a:latin typeface="Calibri" panose="020F0502020204030204" pitchFamily="34" charset="0"/>
                        </a:rPr>
                        <a:t>MDL-</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tc>
                  <a:txBody>
                    <a:bodyPr/>
                    <a:lstStyle/>
                    <a:p>
                      <a:pPr algn="l" fontAlgn="b"/>
                      <a:r>
                        <a:rPr lang="fr-FR" sz="900" b="1" i="0" u="none" strike="noStrike">
                          <a:solidFill>
                            <a:srgbClr val="000000"/>
                          </a:solidFill>
                          <a:effectLst/>
                          <a:latin typeface="Calibri" panose="020F0502020204030204" pitchFamily="34" charset="0"/>
                        </a:rPr>
                        <a:t>Maîtrise de le Langue</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extLst>
                  <a:ext uri="{0D108BD9-81ED-4DB2-BD59-A6C34878D82A}">
                    <a16:rowId xmlns:a16="http://schemas.microsoft.com/office/drawing/2014/main" val="3655515056"/>
                  </a:ext>
                </a:extLst>
              </a:tr>
              <a:tr h="126760">
                <a:tc>
                  <a:txBody>
                    <a:bodyPr/>
                    <a:lstStyle/>
                    <a:p>
                      <a:pPr algn="l" fontAlgn="b"/>
                      <a:r>
                        <a:rPr lang="fr-FR" sz="900" b="1" i="0" u="none" strike="noStrike">
                          <a:solidFill>
                            <a:srgbClr val="000000"/>
                          </a:solidFill>
                          <a:effectLst/>
                          <a:latin typeface="Calibri" panose="020F0502020204030204" pitchFamily="34" charset="0"/>
                        </a:rPr>
                        <a:t>SIO-</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tc>
                  <a:txBody>
                    <a:bodyPr/>
                    <a:lstStyle/>
                    <a:p>
                      <a:pPr algn="l" fontAlgn="b"/>
                      <a:r>
                        <a:rPr lang="fr-FR" sz="900" b="1" i="0" u="none" strike="noStrike">
                          <a:solidFill>
                            <a:srgbClr val="000000"/>
                          </a:solidFill>
                          <a:effectLst/>
                          <a:latin typeface="Calibri" panose="020F0502020204030204" pitchFamily="34" charset="0"/>
                        </a:rPr>
                        <a:t>Persévérance scolaire/Orientation</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extLst>
                  <a:ext uri="{0D108BD9-81ED-4DB2-BD59-A6C34878D82A}">
                    <a16:rowId xmlns:a16="http://schemas.microsoft.com/office/drawing/2014/main" val="453160092"/>
                  </a:ext>
                </a:extLst>
              </a:tr>
              <a:tr h="126760">
                <a:tc>
                  <a:txBody>
                    <a:bodyPr/>
                    <a:lstStyle/>
                    <a:p>
                      <a:pPr algn="l" fontAlgn="b"/>
                      <a:r>
                        <a:rPr lang="fr-FR" sz="900" b="1" i="0" u="none" strike="noStrike">
                          <a:solidFill>
                            <a:srgbClr val="000000"/>
                          </a:solidFill>
                          <a:effectLst/>
                          <a:latin typeface="Calibri" panose="020F0502020204030204" pitchFamily="34" charset="0"/>
                        </a:rPr>
                        <a:t>SST-</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tc>
                  <a:txBody>
                    <a:bodyPr/>
                    <a:lstStyle/>
                    <a:p>
                      <a:pPr algn="l" fontAlgn="b"/>
                      <a:r>
                        <a:rPr lang="fr-FR" sz="900" b="1" i="0" u="none" strike="noStrike">
                          <a:solidFill>
                            <a:srgbClr val="000000"/>
                          </a:solidFill>
                          <a:effectLst/>
                          <a:latin typeface="Calibri" panose="020F0502020204030204" pitchFamily="34" charset="0"/>
                        </a:rPr>
                        <a:t>Secourisme et Sécurité au Travail</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extLst>
                  <a:ext uri="{0D108BD9-81ED-4DB2-BD59-A6C34878D82A}">
                    <a16:rowId xmlns:a16="http://schemas.microsoft.com/office/drawing/2014/main" val="1698327782"/>
                  </a:ext>
                </a:extLst>
              </a:tr>
              <a:tr h="126760">
                <a:tc>
                  <a:txBody>
                    <a:bodyPr/>
                    <a:lstStyle/>
                    <a:p>
                      <a:pPr algn="l" fontAlgn="b"/>
                      <a:r>
                        <a:rPr lang="fr-FR" sz="900" b="1" i="0" u="none" strike="noStrike">
                          <a:solidFill>
                            <a:srgbClr val="000000"/>
                          </a:solidFill>
                          <a:effectLst/>
                          <a:latin typeface="Calibri" panose="020F0502020204030204" pitchFamily="34" charset="0"/>
                        </a:rPr>
                        <a:t>SVT-</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tc>
                  <a:txBody>
                    <a:bodyPr/>
                    <a:lstStyle/>
                    <a:p>
                      <a:pPr algn="l" fontAlgn="b"/>
                      <a:r>
                        <a:rPr lang="fr-FR" sz="900" b="1" i="0" u="none" strike="noStrike">
                          <a:solidFill>
                            <a:srgbClr val="000000"/>
                          </a:solidFill>
                          <a:effectLst/>
                          <a:latin typeface="Calibri" panose="020F0502020204030204" pitchFamily="34" charset="0"/>
                        </a:rPr>
                        <a:t>Sciences de la Vie et de la Terre</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extLst>
                  <a:ext uri="{0D108BD9-81ED-4DB2-BD59-A6C34878D82A}">
                    <a16:rowId xmlns:a16="http://schemas.microsoft.com/office/drawing/2014/main" val="3047503658"/>
                  </a:ext>
                </a:extLst>
              </a:tr>
              <a:tr h="126760">
                <a:tc>
                  <a:txBody>
                    <a:bodyPr/>
                    <a:lstStyle/>
                    <a:p>
                      <a:pPr algn="l" fontAlgn="b"/>
                      <a:r>
                        <a:rPr lang="fr-FR" sz="900" b="1" i="0" u="none" strike="noStrike">
                          <a:solidFill>
                            <a:srgbClr val="000000"/>
                          </a:solidFill>
                          <a:effectLst/>
                          <a:latin typeface="Calibri" panose="020F0502020204030204" pitchFamily="34" charset="0"/>
                        </a:rPr>
                        <a:t>TVP-</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tc>
                  <a:txBody>
                    <a:bodyPr/>
                    <a:lstStyle/>
                    <a:p>
                      <a:pPr algn="l" fontAlgn="b"/>
                      <a:r>
                        <a:rPr lang="fr-FR" sz="900" b="1" i="0" u="none" strike="noStrike">
                          <a:solidFill>
                            <a:srgbClr val="000000"/>
                          </a:solidFill>
                          <a:effectLst/>
                          <a:latin typeface="Calibri" panose="020F0502020204030204" pitchFamily="34" charset="0"/>
                        </a:rPr>
                        <a:t>Transformation de la Voie Professionnelle</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extLst>
                  <a:ext uri="{0D108BD9-81ED-4DB2-BD59-A6C34878D82A}">
                    <a16:rowId xmlns:a16="http://schemas.microsoft.com/office/drawing/2014/main" val="2138827531"/>
                  </a:ext>
                </a:extLst>
              </a:tr>
              <a:tr h="126760">
                <a:tc>
                  <a:txBody>
                    <a:bodyPr/>
                    <a:lstStyle/>
                    <a:p>
                      <a:pPr algn="l" fontAlgn="b"/>
                      <a:r>
                        <a:rPr lang="fr-FR" sz="900" b="1" i="0" u="none" strike="noStrike">
                          <a:solidFill>
                            <a:srgbClr val="000000"/>
                          </a:solidFill>
                          <a:effectLst/>
                          <a:latin typeface="Calibri" panose="020F0502020204030204" pitchFamily="34" charset="0"/>
                        </a:rPr>
                        <a:t>VDR-</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tc>
                  <a:txBody>
                    <a:bodyPr/>
                    <a:lstStyle/>
                    <a:p>
                      <a:pPr algn="l" fontAlgn="b"/>
                      <a:r>
                        <a:rPr lang="fr-FR" sz="900" b="1" i="0" u="none" strike="noStrike" dirty="0">
                          <a:solidFill>
                            <a:srgbClr val="000000"/>
                          </a:solidFill>
                          <a:effectLst/>
                          <a:latin typeface="Calibri" panose="020F0502020204030204" pitchFamily="34" charset="0"/>
                        </a:rPr>
                        <a:t>Valeurs de la République</a:t>
                      </a:r>
                    </a:p>
                  </a:txBody>
                  <a:tcPr marL="3773" marR="3773" marT="3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AE7"/>
                    </a:solidFill>
                  </a:tcPr>
                </a:tc>
                <a:extLst>
                  <a:ext uri="{0D108BD9-81ED-4DB2-BD59-A6C34878D82A}">
                    <a16:rowId xmlns:a16="http://schemas.microsoft.com/office/drawing/2014/main" val="1524568003"/>
                  </a:ext>
                </a:extLst>
              </a:tr>
            </a:tbl>
          </a:graphicData>
        </a:graphic>
      </p:graphicFrame>
      <p:sp>
        <p:nvSpPr>
          <p:cNvPr id="11" name="Rectangle 10"/>
          <p:cNvSpPr/>
          <p:nvPr/>
        </p:nvSpPr>
        <p:spPr>
          <a:xfrm>
            <a:off x="1727625" y="4552668"/>
            <a:ext cx="567037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rgbClr val="000000"/>
                </a:solidFill>
                <a:effectLst/>
                <a:uLnTx/>
                <a:uFillTx/>
                <a:latin typeface="Arial"/>
                <a:ea typeface="+mn-ea"/>
                <a:cs typeface="+mn-cs"/>
              </a:rPr>
              <a:t>NB prescripteur CPP: 37% des demandes portent sur l'évaluation (25 sur 67)</a:t>
            </a:r>
          </a:p>
        </p:txBody>
      </p:sp>
    </p:spTree>
    <p:extLst>
      <p:ext uri="{BB962C8B-B14F-4D97-AF65-F5344CB8AC3E}">
        <p14:creationId xmlns:p14="http://schemas.microsoft.com/office/powerpoint/2010/main" val="3867944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0" i="0" u="none" strike="noStrike" kern="1200" cap="all" spc="0" normalizeH="0" baseline="0" noProof="0" smtClean="0">
                <a:ln>
                  <a:noFill/>
                </a:ln>
                <a:solidFill>
                  <a:srgbClr val="000091"/>
                </a:solidFill>
                <a:effectLst/>
                <a:uLnTx/>
                <a:uFillTx/>
                <a:latin typeface="Arial Medium" charset="0"/>
              </a:rPr>
              <a:t>lundi 26 juin 2023</a:t>
            </a:r>
            <a:endParaRPr kumimoji="0" lang="fr-FR" sz="750" b="0" i="0" u="none" strike="noStrike" kern="1200" cap="all" spc="0" normalizeH="0" baseline="0" noProof="0" dirty="0">
              <a:ln>
                <a:noFill/>
              </a:ln>
              <a:solidFill>
                <a:srgbClr val="000091"/>
              </a:solidFill>
              <a:effectLst/>
              <a:uLnTx/>
              <a:uFillTx/>
              <a:latin typeface="Arial Medium" charset="0"/>
            </a:endParaRPr>
          </a:p>
        </p:txBody>
      </p:sp>
      <p:sp>
        <p:nvSpPr>
          <p:cNvPr id="3" name="Espace réservé du numéro de diapositive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0" i="0" u="none" strike="noStrike" kern="1200" cap="none" spc="0" normalizeH="0" baseline="0" noProof="0" smtClean="0">
                <a:ln>
                  <a:noFill/>
                </a:ln>
                <a:solidFill>
                  <a:srgbClr val="000091"/>
                </a:solidFill>
                <a:effectLst/>
                <a:uLnTx/>
                <a:uFillTx/>
                <a:latin typeface="Arial Medium"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750" b="0" i="0" u="none" strike="noStrike" kern="1200" cap="none" spc="0" normalizeH="0" baseline="0" noProof="0" dirty="0">
              <a:ln>
                <a:noFill/>
              </a:ln>
              <a:solidFill>
                <a:srgbClr val="000091"/>
              </a:solidFill>
              <a:effectLst/>
              <a:uLnTx/>
              <a:uFillTx/>
              <a:latin typeface="Arial Medium" charset="0"/>
            </a:endParaRPr>
          </a:p>
        </p:txBody>
      </p:sp>
      <p:sp>
        <p:nvSpPr>
          <p:cNvPr id="5" name="ZoneTexte 4"/>
          <p:cNvSpPr txBox="1"/>
          <p:nvPr/>
        </p:nvSpPr>
        <p:spPr>
          <a:xfrm>
            <a:off x="971600" y="158236"/>
            <a:ext cx="7416056" cy="369332"/>
          </a:xfrm>
          <a:prstGeom prst="rect">
            <a:avLst/>
          </a:prstGeom>
          <a:noFill/>
        </p:spPr>
        <p:txBody>
          <a:bodyPr wrap="square" rtlCol="0">
            <a:spAutoFit/>
          </a:bodyPr>
          <a:lstStyle/>
          <a:p>
            <a:pPr marL="342900" lvl="0" indent="-342900">
              <a:buFontTx/>
              <a:buAutoNum type="arabicParenR"/>
              <a:defRPr/>
            </a:pPr>
            <a:r>
              <a:rPr lang="fr-FR" altLang="fr-FR" dirty="0">
                <a:solidFill>
                  <a:srgbClr val="2B2E75"/>
                </a:solidFill>
                <a:latin typeface="Arial" charset="0"/>
                <a:ea typeface="Arial" charset="0"/>
                <a:cs typeface="Arial" charset="0"/>
              </a:rPr>
              <a:t>Premiers éléments de bilan académique de la formation 2022-2023 </a:t>
            </a:r>
          </a:p>
        </p:txBody>
      </p:sp>
      <p:sp>
        <p:nvSpPr>
          <p:cNvPr id="6" name="ZoneTexte 5"/>
          <p:cNvSpPr txBox="1"/>
          <p:nvPr/>
        </p:nvSpPr>
        <p:spPr>
          <a:xfrm>
            <a:off x="1547664" y="1215184"/>
            <a:ext cx="7452360" cy="1512168"/>
          </a:xfrm>
          <a:prstGeom prst="rect">
            <a:avLst/>
          </a:prstGeom>
          <a:noFill/>
          <a:ln>
            <a:solidFill>
              <a:srgbClr val="2B2E75"/>
            </a:solidFill>
          </a:ln>
        </p:spPr>
        <p:txBody>
          <a:bodyPr wrap="square" rtlCol="0">
            <a:spAutoFit/>
          </a:bodyPr>
          <a:lstStyle/>
          <a:p>
            <a:r>
              <a:rPr lang="fr-FR" dirty="0" smtClean="0"/>
              <a:t>Informations concernant la mise en œuvre des parcours de formation à destination des entrants dans les métiers : </a:t>
            </a:r>
          </a:p>
          <a:p>
            <a:pPr marL="285750" indent="-285750">
              <a:buFontTx/>
              <a:buChar char="-"/>
            </a:pPr>
            <a:r>
              <a:rPr lang="fr-FR" dirty="0" smtClean="0"/>
              <a:t>les contractuels </a:t>
            </a:r>
          </a:p>
          <a:p>
            <a:pPr marL="285750" indent="-285750">
              <a:buFontTx/>
              <a:buChar char="-"/>
            </a:pPr>
            <a:r>
              <a:rPr lang="fr-FR" dirty="0" smtClean="0"/>
              <a:t>les fonctionnaires stagiaires</a:t>
            </a:r>
          </a:p>
          <a:p>
            <a:pPr marL="285750" indent="-285750">
              <a:buFontTx/>
              <a:buChar char="-"/>
            </a:pPr>
            <a:r>
              <a:rPr lang="fr-FR" dirty="0"/>
              <a:t>l</a:t>
            </a:r>
            <a:r>
              <a:rPr lang="fr-FR" dirty="0" smtClean="0"/>
              <a:t>es néo-titulaires</a:t>
            </a:r>
            <a:endParaRPr lang="fr-FR" dirty="0"/>
          </a:p>
        </p:txBody>
      </p:sp>
      <p:sp>
        <p:nvSpPr>
          <p:cNvPr id="8" name="ZoneTexte 7"/>
          <p:cNvSpPr txBox="1"/>
          <p:nvPr/>
        </p:nvSpPr>
        <p:spPr>
          <a:xfrm>
            <a:off x="1331640" y="3784300"/>
            <a:ext cx="7308344" cy="923330"/>
          </a:xfrm>
          <a:prstGeom prst="rect">
            <a:avLst/>
          </a:prstGeom>
          <a:noFill/>
          <a:ln>
            <a:solidFill>
              <a:srgbClr val="2B2E75"/>
            </a:solidFill>
          </a:ln>
        </p:spPr>
        <p:txBody>
          <a:bodyPr wrap="square" rtlCol="0">
            <a:spAutoFit/>
          </a:bodyPr>
          <a:lstStyle/>
          <a:p>
            <a:r>
              <a:rPr lang="fr-FR" b="1" dirty="0" smtClean="0">
                <a:solidFill>
                  <a:srgbClr val="2B2E75"/>
                </a:solidFill>
              </a:rPr>
              <a:t>Projet de l’EAFC</a:t>
            </a:r>
          </a:p>
          <a:p>
            <a:r>
              <a:rPr lang="fr-FR" dirty="0" smtClean="0"/>
              <a:t>Axe 1 Accueillir, accompagner et former les entrants dans l’académie pour accroître son attractivité</a:t>
            </a:r>
            <a:endParaRPr lang="fr-FR" dirty="0"/>
          </a:p>
        </p:txBody>
      </p:sp>
      <p:sp>
        <p:nvSpPr>
          <p:cNvPr id="10" name="Double flèche verticale 9"/>
          <p:cNvSpPr/>
          <p:nvPr/>
        </p:nvSpPr>
        <p:spPr>
          <a:xfrm>
            <a:off x="5148064" y="2819404"/>
            <a:ext cx="504056" cy="8890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38590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0" i="0" u="none" strike="noStrike" kern="1200" cap="all" spc="0" normalizeH="0" baseline="0" noProof="0" smtClean="0">
                <a:ln>
                  <a:noFill/>
                </a:ln>
                <a:solidFill>
                  <a:srgbClr val="000091"/>
                </a:solidFill>
                <a:effectLst/>
                <a:uLnTx/>
                <a:uFillTx/>
                <a:latin typeface="Arial Medium" charset="0"/>
              </a:rPr>
              <a:t>lundi 26 juin 2023</a:t>
            </a:r>
            <a:endParaRPr kumimoji="0" lang="fr-FR" sz="750" b="0" i="0" u="none" strike="noStrike" kern="1200" cap="all" spc="0" normalizeH="0" baseline="0" noProof="0" dirty="0">
              <a:ln>
                <a:noFill/>
              </a:ln>
              <a:solidFill>
                <a:srgbClr val="000091"/>
              </a:solidFill>
              <a:effectLst/>
              <a:uLnTx/>
              <a:uFillTx/>
              <a:latin typeface="Arial Medium" charset="0"/>
            </a:endParaRPr>
          </a:p>
        </p:txBody>
      </p:sp>
      <p:sp>
        <p:nvSpPr>
          <p:cNvPr id="3" name="Espace réservé du numéro de diapositive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0" i="0" u="none" strike="noStrike" kern="1200" cap="none" spc="0" normalizeH="0" baseline="0" noProof="0" smtClean="0">
                <a:ln>
                  <a:noFill/>
                </a:ln>
                <a:solidFill>
                  <a:srgbClr val="000091"/>
                </a:solidFill>
                <a:effectLst/>
                <a:uLnTx/>
                <a:uFillTx/>
                <a:latin typeface="Arial Medium"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750" b="0" i="0" u="none" strike="noStrike" kern="1200" cap="none" spc="0" normalizeH="0" baseline="0" noProof="0" dirty="0">
              <a:ln>
                <a:noFill/>
              </a:ln>
              <a:solidFill>
                <a:srgbClr val="000091"/>
              </a:solidFill>
              <a:effectLst/>
              <a:uLnTx/>
              <a:uFillTx/>
              <a:latin typeface="Arial Medium" charset="0"/>
            </a:endParaRPr>
          </a:p>
        </p:txBody>
      </p:sp>
      <p:sp>
        <p:nvSpPr>
          <p:cNvPr id="5" name="ZoneTexte 4"/>
          <p:cNvSpPr txBox="1"/>
          <p:nvPr/>
        </p:nvSpPr>
        <p:spPr>
          <a:xfrm>
            <a:off x="899592" y="123478"/>
            <a:ext cx="7416056" cy="369332"/>
          </a:xfrm>
          <a:prstGeom prst="rect">
            <a:avLst/>
          </a:prstGeom>
          <a:noFill/>
        </p:spPr>
        <p:txBody>
          <a:bodyPr wrap="square" rtlCol="0">
            <a:spAutoFit/>
          </a:bodyPr>
          <a:lstStyle/>
          <a:p>
            <a:pPr marL="342900" lvl="0" indent="-342900">
              <a:buFontTx/>
              <a:buAutoNum type="arabicParenR"/>
              <a:defRPr/>
            </a:pPr>
            <a:r>
              <a:rPr lang="fr-FR" altLang="fr-FR" dirty="0">
                <a:solidFill>
                  <a:srgbClr val="2B2E75"/>
                </a:solidFill>
                <a:latin typeface="Arial" charset="0"/>
                <a:ea typeface="Arial" charset="0"/>
                <a:cs typeface="Arial" charset="0"/>
              </a:rPr>
              <a:t>Premiers éléments de bilan académique de la formation 2022-2023 </a:t>
            </a:r>
          </a:p>
        </p:txBody>
      </p:sp>
      <p:graphicFrame>
        <p:nvGraphicFramePr>
          <p:cNvPr id="7" name="Diagramme 6"/>
          <p:cNvGraphicFramePr/>
          <p:nvPr>
            <p:extLst>
              <p:ext uri="{D42A27DB-BD31-4B8C-83A1-F6EECF244321}">
                <p14:modId xmlns:p14="http://schemas.microsoft.com/office/powerpoint/2010/main" val="1835921011"/>
              </p:ext>
            </p:extLst>
          </p:nvPr>
        </p:nvGraphicFramePr>
        <p:xfrm>
          <a:off x="2915817" y="1303338"/>
          <a:ext cx="5783042" cy="3140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me 10"/>
          <p:cNvGraphicFramePr/>
          <p:nvPr>
            <p:extLst/>
          </p:nvPr>
        </p:nvGraphicFramePr>
        <p:xfrm>
          <a:off x="1475656" y="1347788"/>
          <a:ext cx="1224136" cy="30961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ZoneTexte 3"/>
          <p:cNvSpPr txBox="1"/>
          <p:nvPr/>
        </p:nvSpPr>
        <p:spPr>
          <a:xfrm>
            <a:off x="1835696" y="4443958"/>
            <a:ext cx="6120680" cy="338554"/>
          </a:xfrm>
          <a:prstGeom prst="rect">
            <a:avLst/>
          </a:prstGeom>
          <a:noFill/>
        </p:spPr>
        <p:txBody>
          <a:bodyPr wrap="square" rtlCol="0">
            <a:spAutoFit/>
          </a:bodyPr>
          <a:lstStyle/>
          <a:p>
            <a:pPr algn="ctr"/>
            <a:r>
              <a:rPr lang="fr-FR" sz="1600" u="sng" dirty="0" smtClean="0">
                <a:solidFill>
                  <a:srgbClr val="2B2E75"/>
                </a:solidFill>
              </a:rPr>
              <a:t>Présentation des maquettes des parcours de formation proposés</a:t>
            </a:r>
            <a:endParaRPr lang="fr-FR" sz="1600" u="sng" dirty="0">
              <a:solidFill>
                <a:srgbClr val="2B2E75"/>
              </a:solidFill>
            </a:endParaRPr>
          </a:p>
        </p:txBody>
      </p:sp>
    </p:spTree>
    <p:extLst>
      <p:ext uri="{BB962C8B-B14F-4D97-AF65-F5344CB8AC3E}">
        <p14:creationId xmlns:p14="http://schemas.microsoft.com/office/powerpoint/2010/main" val="2033443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0" i="0" u="none" strike="noStrike" kern="1200" cap="all" spc="0" normalizeH="0" baseline="0" noProof="0" smtClean="0">
                <a:ln>
                  <a:noFill/>
                </a:ln>
                <a:solidFill>
                  <a:srgbClr val="000091"/>
                </a:solidFill>
                <a:effectLst/>
                <a:uLnTx/>
                <a:uFillTx/>
                <a:latin typeface="Arial Medium" charset="0"/>
              </a:rPr>
              <a:t>lundi 26 juin 2023</a:t>
            </a:r>
            <a:endParaRPr kumimoji="0" lang="fr-FR" sz="750" b="0" i="0" u="none" strike="noStrike" kern="1200" cap="all" spc="0" normalizeH="0" baseline="0" noProof="0" dirty="0">
              <a:ln>
                <a:noFill/>
              </a:ln>
              <a:solidFill>
                <a:srgbClr val="000091"/>
              </a:solidFill>
              <a:effectLst/>
              <a:uLnTx/>
              <a:uFillTx/>
              <a:latin typeface="Arial Medium" charset="0"/>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0" i="0" u="none" strike="noStrike" kern="1200" cap="none" spc="0" normalizeH="0" baseline="0" noProof="0" smtClean="0">
                <a:ln>
                  <a:noFill/>
                </a:ln>
                <a:solidFill>
                  <a:srgbClr val="000091"/>
                </a:solidFill>
                <a:effectLst/>
                <a:uLnTx/>
                <a:uFillTx/>
                <a:latin typeface="Arial Medium"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750" b="0" i="0" u="none" strike="noStrike" kern="1200" cap="none" spc="0" normalizeH="0" baseline="0" noProof="0" dirty="0">
              <a:ln>
                <a:noFill/>
              </a:ln>
              <a:solidFill>
                <a:srgbClr val="000091"/>
              </a:solidFill>
              <a:effectLst/>
              <a:uLnTx/>
              <a:uFillTx/>
              <a:latin typeface="Arial Medium" charset="0"/>
            </a:endParaRPr>
          </a:p>
        </p:txBody>
      </p:sp>
      <p:sp>
        <p:nvSpPr>
          <p:cNvPr id="8" name="ZoneTexte 7"/>
          <p:cNvSpPr txBox="1"/>
          <p:nvPr/>
        </p:nvSpPr>
        <p:spPr>
          <a:xfrm>
            <a:off x="971600" y="195486"/>
            <a:ext cx="7632848" cy="89255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fr-FR" altLang="fr-FR" sz="1800" b="0" i="0" u="none" strike="noStrike" kern="1200" cap="none" spc="0" normalizeH="0" baseline="0" noProof="0" dirty="0">
                <a:ln>
                  <a:noFill/>
                </a:ln>
                <a:solidFill>
                  <a:srgbClr val="2B2E75"/>
                </a:solidFill>
                <a:effectLst/>
                <a:uLnTx/>
                <a:uFillTx/>
                <a:latin typeface="Arial" charset="0"/>
                <a:ea typeface="Arial" charset="0"/>
                <a:cs typeface="Arial" charset="0"/>
              </a:rPr>
              <a:t>Premiers éléments de bilan académique de la formation </a:t>
            </a:r>
            <a:r>
              <a:rPr kumimoji="0" lang="fr-FR" altLang="fr-FR" sz="1800" b="0" i="0" u="none" strike="noStrike" kern="1200" cap="none" spc="0" normalizeH="0" baseline="0" noProof="0" dirty="0" smtClean="0">
                <a:ln>
                  <a:noFill/>
                </a:ln>
                <a:solidFill>
                  <a:srgbClr val="2B2E75"/>
                </a:solidFill>
                <a:effectLst/>
                <a:uLnTx/>
                <a:uFillTx/>
                <a:latin typeface="Arial" charset="0"/>
                <a:ea typeface="Arial" charset="0"/>
                <a:cs typeface="Arial" charset="0"/>
              </a:rPr>
              <a:t>2022-2023</a:t>
            </a:r>
            <a:endParaRPr kumimoji="0" lang="fr-FR" altLang="fr-FR" sz="1800" b="0" i="0" u="none" strike="noStrike" kern="1200" cap="none" spc="0" normalizeH="0" baseline="0" noProof="0" dirty="0">
              <a:ln>
                <a:noFill/>
              </a:ln>
              <a:solidFill>
                <a:srgbClr val="2B2E75"/>
              </a:solidFill>
              <a:effectLst/>
              <a:uLnTx/>
              <a:uFillTx/>
              <a:latin typeface="Arial" charset="0"/>
              <a:ea typeface="Arial" charset="0"/>
              <a:cs typeface="Arial" charset="0"/>
            </a:endParaRPr>
          </a:p>
          <a:p>
            <a:pPr marR="0" lvl="0" algn="l" defTabSz="914400" rtl="0" eaLnBrk="1" fontAlgn="auto" latinLnBrk="0" hangingPunct="1">
              <a:lnSpc>
                <a:spcPct val="100000"/>
              </a:lnSpc>
              <a:spcBef>
                <a:spcPts val="0"/>
              </a:spcBef>
              <a:spcAft>
                <a:spcPts val="0"/>
              </a:spcAft>
              <a:buClrTx/>
              <a:buSzTx/>
              <a:tabLst/>
              <a:defRPr/>
            </a:pPr>
            <a:r>
              <a:rPr kumimoji="0" lang="fr-FR" altLang="fr-FR" sz="1600" b="0" i="0" u="none" strike="noStrike" kern="1200" cap="none" spc="0" normalizeH="0" baseline="0" noProof="0" dirty="0" smtClean="0">
                <a:ln>
                  <a:noFill/>
                </a:ln>
                <a:solidFill>
                  <a:srgbClr val="2B2E75"/>
                </a:solidFill>
                <a:effectLst/>
                <a:uLnTx/>
                <a:uFillTx/>
                <a:latin typeface="Arial" charset="0"/>
                <a:ea typeface="Arial" charset="0"/>
                <a:cs typeface="Arial" charset="0"/>
              </a:rPr>
              <a:t>données chiffrées</a:t>
            </a:r>
            <a:r>
              <a:rPr lang="fr-FR" altLang="fr-FR" sz="1600" dirty="0">
                <a:solidFill>
                  <a:srgbClr val="2B2E75"/>
                </a:solidFill>
                <a:latin typeface="Arial" charset="0"/>
                <a:ea typeface="Arial" charset="0"/>
                <a:cs typeface="Arial" charset="0"/>
              </a:rPr>
              <a:t> </a:t>
            </a:r>
            <a:r>
              <a:rPr lang="fr-FR" altLang="fr-FR" sz="1600" dirty="0" smtClean="0">
                <a:solidFill>
                  <a:srgbClr val="2B2E75"/>
                </a:solidFill>
                <a:latin typeface="Arial" charset="0"/>
                <a:ea typeface="Arial" charset="0"/>
                <a:cs typeface="Arial" charset="0"/>
              </a:rPr>
              <a:t>– CFP congé</a:t>
            </a:r>
            <a:r>
              <a:rPr kumimoji="0" lang="fr-FR" altLang="fr-FR" sz="1600" b="0" i="0" u="none" strike="noStrike" kern="1200" cap="none" spc="0" normalizeH="0" baseline="0" noProof="0" dirty="0" smtClean="0">
                <a:ln>
                  <a:noFill/>
                </a:ln>
                <a:solidFill>
                  <a:srgbClr val="2B2E75"/>
                </a:solidFill>
                <a:effectLst/>
                <a:uLnTx/>
                <a:uFillTx/>
                <a:latin typeface="Arial" charset="0"/>
                <a:ea typeface="Arial" charset="0"/>
                <a:cs typeface="Arial" charset="0"/>
              </a:rPr>
              <a:t> de formation professionnelle</a:t>
            </a:r>
            <a:endParaRPr kumimoji="0" lang="fr-FR" altLang="fr-FR" sz="18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7" name="Tableau 6"/>
          <p:cNvGraphicFramePr>
            <a:graphicFrameLocks noGrp="1"/>
          </p:cNvGraphicFramePr>
          <p:nvPr>
            <p:extLst/>
          </p:nvPr>
        </p:nvGraphicFramePr>
        <p:xfrm>
          <a:off x="1619672" y="1560526"/>
          <a:ext cx="6552728" cy="1098636"/>
        </p:xfrm>
        <a:graphic>
          <a:graphicData uri="http://schemas.openxmlformats.org/drawingml/2006/table">
            <a:tbl>
              <a:tblPr>
                <a:tableStyleId>{5C22544A-7EE6-4342-B048-85BDC9FD1C3A}</a:tableStyleId>
              </a:tblPr>
              <a:tblGrid>
                <a:gridCol w="1004495">
                  <a:extLst>
                    <a:ext uri="{9D8B030D-6E8A-4147-A177-3AD203B41FA5}">
                      <a16:colId xmlns:a16="http://schemas.microsoft.com/office/drawing/2014/main" val="4042514182"/>
                    </a:ext>
                  </a:extLst>
                </a:gridCol>
                <a:gridCol w="723697">
                  <a:extLst>
                    <a:ext uri="{9D8B030D-6E8A-4147-A177-3AD203B41FA5}">
                      <a16:colId xmlns:a16="http://schemas.microsoft.com/office/drawing/2014/main" val="2803973877"/>
                    </a:ext>
                  </a:extLst>
                </a:gridCol>
                <a:gridCol w="826718">
                  <a:extLst>
                    <a:ext uri="{9D8B030D-6E8A-4147-A177-3AD203B41FA5}">
                      <a16:colId xmlns:a16="http://schemas.microsoft.com/office/drawing/2014/main" val="726407173"/>
                    </a:ext>
                  </a:extLst>
                </a:gridCol>
                <a:gridCol w="655105">
                  <a:extLst>
                    <a:ext uri="{9D8B030D-6E8A-4147-A177-3AD203B41FA5}">
                      <a16:colId xmlns:a16="http://schemas.microsoft.com/office/drawing/2014/main" val="1622200067"/>
                    </a:ext>
                  </a:extLst>
                </a:gridCol>
                <a:gridCol w="917147">
                  <a:extLst>
                    <a:ext uri="{9D8B030D-6E8A-4147-A177-3AD203B41FA5}">
                      <a16:colId xmlns:a16="http://schemas.microsoft.com/office/drawing/2014/main" val="589950537"/>
                    </a:ext>
                  </a:extLst>
                </a:gridCol>
                <a:gridCol w="2425566">
                  <a:extLst>
                    <a:ext uri="{9D8B030D-6E8A-4147-A177-3AD203B41FA5}">
                      <a16:colId xmlns:a16="http://schemas.microsoft.com/office/drawing/2014/main" val="1922220044"/>
                    </a:ext>
                  </a:extLst>
                </a:gridCol>
              </a:tblGrid>
              <a:tr h="432048">
                <a:tc>
                  <a:txBody>
                    <a:bodyPr/>
                    <a:lstStyle/>
                    <a:p>
                      <a:pPr algn="ctr" fontAlgn="b"/>
                      <a:r>
                        <a:rPr lang="fr-FR" sz="1100" u="none" strike="noStrike">
                          <a:effectLst/>
                        </a:rPr>
                        <a:t>Année</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dirty="0">
                          <a:effectLst/>
                        </a:rPr>
                        <a:t>Demandes</a:t>
                      </a:r>
                      <a:endParaRPr lang="fr-F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dirty="0">
                          <a:effectLst/>
                        </a:rPr>
                        <a:t>Demandes éligibles</a:t>
                      </a:r>
                      <a:endParaRPr lang="fr-F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Accords</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Refus</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dirty="0">
                          <a:effectLst/>
                        </a:rPr>
                        <a:t>Taux de </a:t>
                      </a:r>
                      <a:r>
                        <a:rPr lang="fr-FR" sz="1100" u="none" strike="noStrike" dirty="0" smtClean="0">
                          <a:effectLst/>
                        </a:rPr>
                        <a:t>satisfaction/demandes </a:t>
                      </a:r>
                      <a:r>
                        <a:rPr lang="fr-FR" sz="1100" u="none" strike="noStrike" dirty="0">
                          <a:effectLst/>
                        </a:rPr>
                        <a:t>éligibles</a:t>
                      </a:r>
                      <a:endParaRPr lang="fr-FR" sz="11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1206839344"/>
                  </a:ext>
                </a:extLst>
              </a:tr>
              <a:tr h="222196">
                <a:tc>
                  <a:txBody>
                    <a:bodyPr/>
                    <a:lstStyle/>
                    <a:p>
                      <a:pPr algn="l" fontAlgn="b"/>
                      <a:r>
                        <a:rPr lang="fr-FR" sz="1100" u="none" strike="noStrike">
                          <a:effectLst/>
                        </a:rPr>
                        <a:t>2021-2022</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1100" u="none" strike="noStrike">
                          <a:effectLst/>
                        </a:rPr>
                        <a:t>311</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1100" u="none" strike="noStrike">
                          <a:effectLst/>
                        </a:rPr>
                        <a:t>277</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1100" u="none" strike="noStrike">
                          <a:effectLst/>
                        </a:rPr>
                        <a:t>110</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1100" u="none" strike="noStrike">
                          <a:effectLst/>
                        </a:rPr>
                        <a:t>167</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b="1" u="none" strike="noStrike" dirty="0">
                          <a:effectLst/>
                        </a:rPr>
                        <a:t>40%</a:t>
                      </a:r>
                      <a:endParaRPr lang="fr-FR" sz="1100" b="1"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253649165"/>
                  </a:ext>
                </a:extLst>
              </a:tr>
              <a:tr h="222196">
                <a:tc>
                  <a:txBody>
                    <a:bodyPr/>
                    <a:lstStyle/>
                    <a:p>
                      <a:pPr algn="l" fontAlgn="b"/>
                      <a:r>
                        <a:rPr lang="fr-FR" sz="1100" u="none" strike="noStrike">
                          <a:effectLst/>
                        </a:rPr>
                        <a:t>2022-2023</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1100" u="none" strike="noStrike">
                          <a:effectLst/>
                        </a:rPr>
                        <a:t>340</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1100" u="none" strike="noStrike">
                          <a:effectLst/>
                        </a:rPr>
                        <a:t>310</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1100" u="none" strike="noStrike">
                          <a:effectLst/>
                        </a:rPr>
                        <a:t>112</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1100" u="none" strike="noStrike">
                          <a:effectLst/>
                        </a:rPr>
                        <a:t>198</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b="1" u="none" strike="noStrike" dirty="0">
                          <a:effectLst/>
                        </a:rPr>
                        <a:t>36%</a:t>
                      </a:r>
                      <a:endParaRPr lang="fr-FR" sz="1100" b="1"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2050131680"/>
                  </a:ext>
                </a:extLst>
              </a:tr>
              <a:tr h="222196">
                <a:tc>
                  <a:txBody>
                    <a:bodyPr/>
                    <a:lstStyle/>
                    <a:p>
                      <a:pPr algn="l" fontAlgn="b"/>
                      <a:r>
                        <a:rPr lang="fr-FR" sz="1100" u="none" strike="noStrike">
                          <a:effectLst/>
                        </a:rPr>
                        <a:t>2023-2024</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1100" u="none" strike="noStrike">
                          <a:effectLst/>
                        </a:rPr>
                        <a:t>287</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1100" u="none" strike="noStrike">
                          <a:effectLst/>
                        </a:rPr>
                        <a:t>248</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1100" u="none" strike="noStrike">
                          <a:effectLst/>
                        </a:rPr>
                        <a:t>102</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1100" u="none" strike="noStrike">
                          <a:effectLst/>
                        </a:rPr>
                        <a:t>146</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b="1" u="none" strike="noStrike" dirty="0">
                          <a:effectLst/>
                        </a:rPr>
                        <a:t>41%</a:t>
                      </a:r>
                      <a:endParaRPr lang="fr-FR" sz="1100" b="1"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2598707060"/>
                  </a:ext>
                </a:extLst>
              </a:tr>
            </a:tbl>
          </a:graphicData>
        </a:graphic>
      </p:graphicFrame>
      <p:sp>
        <p:nvSpPr>
          <p:cNvPr id="9" name="ZoneTexte 8"/>
          <p:cNvSpPr txBox="1"/>
          <p:nvPr/>
        </p:nvSpPr>
        <p:spPr>
          <a:xfrm>
            <a:off x="1259632" y="1180371"/>
            <a:ext cx="45321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000000"/>
                </a:solidFill>
                <a:effectLst/>
                <a:uLnTx/>
                <a:uFillTx/>
                <a:latin typeface="Arial"/>
                <a:ea typeface="+mn-ea"/>
                <a:cs typeface="+mn-cs"/>
              </a:rPr>
              <a:t>Evolution sur 3 ans</a:t>
            </a: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10" name="Graphique 9"/>
          <p:cNvGraphicFramePr>
            <a:graphicFrameLocks/>
          </p:cNvGraphicFramePr>
          <p:nvPr>
            <p:extLst/>
          </p:nvPr>
        </p:nvGraphicFramePr>
        <p:xfrm>
          <a:off x="2339752" y="2765015"/>
          <a:ext cx="4307165" cy="19126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5806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0" i="0" u="none" strike="noStrike" kern="1200" cap="all" spc="0" normalizeH="0" baseline="0" noProof="0" smtClean="0">
                <a:ln>
                  <a:noFill/>
                </a:ln>
                <a:solidFill>
                  <a:srgbClr val="000091"/>
                </a:solidFill>
                <a:effectLst/>
                <a:uLnTx/>
                <a:uFillTx/>
                <a:latin typeface="Arial Medium" charset="0"/>
              </a:rPr>
              <a:t>lundi 26 juin 2023</a:t>
            </a:r>
            <a:endParaRPr kumimoji="0" lang="fr-FR" sz="750" b="0" i="0" u="none" strike="noStrike" kern="1200" cap="all" spc="0" normalizeH="0" baseline="0" noProof="0" dirty="0">
              <a:ln>
                <a:noFill/>
              </a:ln>
              <a:solidFill>
                <a:srgbClr val="000091"/>
              </a:solidFill>
              <a:effectLst/>
              <a:uLnTx/>
              <a:uFillTx/>
              <a:latin typeface="Arial Medium" charset="0"/>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0" i="0" u="none" strike="noStrike" kern="1200" cap="none" spc="0" normalizeH="0" baseline="0" noProof="0" smtClean="0">
                <a:ln>
                  <a:noFill/>
                </a:ln>
                <a:solidFill>
                  <a:srgbClr val="000091"/>
                </a:solidFill>
                <a:effectLst/>
                <a:uLnTx/>
                <a:uFillTx/>
                <a:latin typeface="Arial Medium"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750" b="0" i="0" u="none" strike="noStrike" kern="1200" cap="none" spc="0" normalizeH="0" baseline="0" noProof="0" dirty="0">
              <a:ln>
                <a:noFill/>
              </a:ln>
              <a:solidFill>
                <a:srgbClr val="000091"/>
              </a:solidFill>
              <a:effectLst/>
              <a:uLnTx/>
              <a:uFillTx/>
              <a:latin typeface="Arial Medium" charset="0"/>
            </a:endParaRPr>
          </a:p>
        </p:txBody>
      </p:sp>
      <p:sp>
        <p:nvSpPr>
          <p:cNvPr id="8" name="ZoneTexte 7"/>
          <p:cNvSpPr txBox="1"/>
          <p:nvPr/>
        </p:nvSpPr>
        <p:spPr>
          <a:xfrm>
            <a:off x="971600" y="195486"/>
            <a:ext cx="7632848" cy="1415772"/>
          </a:xfrm>
          <a:prstGeom prst="rect">
            <a:avLst/>
          </a:prstGeom>
          <a:noFill/>
        </p:spPr>
        <p:txBody>
          <a:bodyPr wrap="square" rtlCol="0">
            <a:spAutoFit/>
          </a:bodyPr>
          <a:lstStyle/>
          <a:p>
            <a:pPr marL="342900" lvl="0" indent="-342900">
              <a:buFontTx/>
              <a:buAutoNum type="arabicParenR"/>
              <a:defRPr/>
            </a:pPr>
            <a:r>
              <a:rPr lang="fr-FR" altLang="fr-FR" dirty="0">
                <a:solidFill>
                  <a:srgbClr val="2B2E75"/>
                </a:solidFill>
                <a:latin typeface="Arial" charset="0"/>
                <a:ea typeface="Arial" charset="0"/>
                <a:cs typeface="Arial" charset="0"/>
              </a:rPr>
              <a:t>Premiers éléments de bilan académique de la formation 2022-2023</a:t>
            </a:r>
          </a:p>
          <a:p>
            <a:pPr lvl="0">
              <a:defRPr/>
            </a:pPr>
            <a:r>
              <a:rPr lang="fr-FR" altLang="fr-FR" sz="1600" dirty="0">
                <a:solidFill>
                  <a:srgbClr val="2B2E75"/>
                </a:solidFill>
                <a:latin typeface="Arial" charset="0"/>
                <a:ea typeface="Arial" charset="0"/>
                <a:cs typeface="Arial" charset="0"/>
              </a:rPr>
              <a:t>données chiffrées – CFP </a:t>
            </a:r>
            <a:r>
              <a:rPr lang="fr-FR" altLang="fr-FR" sz="1600" dirty="0" smtClean="0">
                <a:solidFill>
                  <a:srgbClr val="2B2E75"/>
                </a:solidFill>
                <a:latin typeface="Arial" charset="0"/>
                <a:ea typeface="Arial" charset="0"/>
                <a:cs typeface="Arial" charset="0"/>
              </a:rPr>
              <a:t>congé </a:t>
            </a:r>
            <a:r>
              <a:rPr lang="fr-FR" altLang="fr-FR" sz="1600" dirty="0">
                <a:solidFill>
                  <a:srgbClr val="2B2E75"/>
                </a:solidFill>
                <a:latin typeface="Arial" charset="0"/>
                <a:ea typeface="Arial" charset="0"/>
                <a:cs typeface="Arial" charset="0"/>
              </a:rPr>
              <a:t>de formation professionnelle</a:t>
            </a:r>
            <a:endParaRPr lang="fr-FR" altLang="fr-FR" dirty="0">
              <a:solidFill>
                <a:srgbClr val="000000"/>
              </a:solidFill>
              <a:latin typeface="Arial" charset="0"/>
              <a:ea typeface="Arial" charset="0"/>
              <a:cs typeface="Arial" charset="0"/>
            </a:endParaRPr>
          </a:p>
          <a:p>
            <a:pPr marR="0" lvl="0" algn="l" defTabSz="914400" rtl="0" eaLnBrk="1" fontAlgn="auto" latinLnBrk="0" hangingPunct="1">
              <a:lnSpc>
                <a:spcPct val="100000"/>
              </a:lnSpc>
              <a:spcBef>
                <a:spcPts val="0"/>
              </a:spcBef>
              <a:spcAft>
                <a:spcPts val="0"/>
              </a:spcAft>
              <a:buClrTx/>
              <a:buSzTx/>
              <a:tabLst/>
              <a:defRPr/>
            </a:pPr>
            <a:endParaRPr kumimoji="0" lang="fr-FR" altLang="fr-FR" sz="1600" b="0" i="0" u="none" strike="noStrike" kern="1200" cap="none" spc="0" normalizeH="0" baseline="0" noProof="0" dirty="0">
              <a:ln>
                <a:noFill/>
              </a:ln>
              <a:solidFill>
                <a:srgbClr val="2B2E75"/>
              </a:solidFill>
              <a:effectLst/>
              <a:uLnTx/>
              <a:uFillTx/>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ZoneTexte 8"/>
          <p:cNvSpPr txBox="1"/>
          <p:nvPr/>
        </p:nvSpPr>
        <p:spPr>
          <a:xfrm>
            <a:off x="1259632" y="1180371"/>
            <a:ext cx="74168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Arial"/>
                <a:ea typeface="+mn-ea"/>
                <a:cs typeface="+mn-cs"/>
              </a:rPr>
              <a:t>Répartition des demandes par catégories (y compris les contractuels)</a:t>
            </a:r>
          </a:p>
        </p:txBody>
      </p:sp>
      <p:graphicFrame>
        <p:nvGraphicFramePr>
          <p:cNvPr id="5" name="Tableau 4"/>
          <p:cNvGraphicFramePr>
            <a:graphicFrameLocks noGrp="1"/>
          </p:cNvGraphicFramePr>
          <p:nvPr>
            <p:extLst/>
          </p:nvPr>
        </p:nvGraphicFramePr>
        <p:xfrm>
          <a:off x="1259632" y="1635646"/>
          <a:ext cx="7852457" cy="2684041"/>
        </p:xfrm>
        <a:graphic>
          <a:graphicData uri="http://schemas.openxmlformats.org/drawingml/2006/table">
            <a:tbl>
              <a:tblPr>
                <a:tableStyleId>{5C22544A-7EE6-4342-B048-85BDC9FD1C3A}</a:tableStyleId>
              </a:tblPr>
              <a:tblGrid>
                <a:gridCol w="702722">
                  <a:extLst>
                    <a:ext uri="{9D8B030D-6E8A-4147-A177-3AD203B41FA5}">
                      <a16:colId xmlns:a16="http://schemas.microsoft.com/office/drawing/2014/main" val="3601983326"/>
                    </a:ext>
                  </a:extLst>
                </a:gridCol>
                <a:gridCol w="573889">
                  <a:extLst>
                    <a:ext uri="{9D8B030D-6E8A-4147-A177-3AD203B41FA5}">
                      <a16:colId xmlns:a16="http://schemas.microsoft.com/office/drawing/2014/main" val="2558192248"/>
                    </a:ext>
                  </a:extLst>
                </a:gridCol>
                <a:gridCol w="573889">
                  <a:extLst>
                    <a:ext uri="{9D8B030D-6E8A-4147-A177-3AD203B41FA5}">
                      <a16:colId xmlns:a16="http://schemas.microsoft.com/office/drawing/2014/main" val="1973160178"/>
                    </a:ext>
                  </a:extLst>
                </a:gridCol>
                <a:gridCol w="641666">
                  <a:extLst>
                    <a:ext uri="{9D8B030D-6E8A-4147-A177-3AD203B41FA5}">
                      <a16:colId xmlns:a16="http://schemas.microsoft.com/office/drawing/2014/main" val="2481225959"/>
                    </a:ext>
                  </a:extLst>
                </a:gridCol>
                <a:gridCol w="574653">
                  <a:extLst>
                    <a:ext uri="{9D8B030D-6E8A-4147-A177-3AD203B41FA5}">
                      <a16:colId xmlns:a16="http://schemas.microsoft.com/office/drawing/2014/main" val="359696274"/>
                    </a:ext>
                  </a:extLst>
                </a:gridCol>
                <a:gridCol w="574653">
                  <a:extLst>
                    <a:ext uri="{9D8B030D-6E8A-4147-A177-3AD203B41FA5}">
                      <a16:colId xmlns:a16="http://schemas.microsoft.com/office/drawing/2014/main" val="429397396"/>
                    </a:ext>
                  </a:extLst>
                </a:gridCol>
                <a:gridCol w="646485">
                  <a:extLst>
                    <a:ext uri="{9D8B030D-6E8A-4147-A177-3AD203B41FA5}">
                      <a16:colId xmlns:a16="http://schemas.microsoft.com/office/drawing/2014/main" val="4095267738"/>
                    </a:ext>
                  </a:extLst>
                </a:gridCol>
                <a:gridCol w="566264">
                  <a:extLst>
                    <a:ext uri="{9D8B030D-6E8A-4147-A177-3AD203B41FA5}">
                      <a16:colId xmlns:a16="http://schemas.microsoft.com/office/drawing/2014/main" val="3819634751"/>
                    </a:ext>
                  </a:extLst>
                </a:gridCol>
                <a:gridCol w="562178">
                  <a:extLst>
                    <a:ext uri="{9D8B030D-6E8A-4147-A177-3AD203B41FA5}">
                      <a16:colId xmlns:a16="http://schemas.microsoft.com/office/drawing/2014/main" val="3897466721"/>
                    </a:ext>
                  </a:extLst>
                </a:gridCol>
                <a:gridCol w="642278">
                  <a:extLst>
                    <a:ext uri="{9D8B030D-6E8A-4147-A177-3AD203B41FA5}">
                      <a16:colId xmlns:a16="http://schemas.microsoft.com/office/drawing/2014/main" val="190893566"/>
                    </a:ext>
                  </a:extLst>
                </a:gridCol>
                <a:gridCol w="562178">
                  <a:extLst>
                    <a:ext uri="{9D8B030D-6E8A-4147-A177-3AD203B41FA5}">
                      <a16:colId xmlns:a16="http://schemas.microsoft.com/office/drawing/2014/main" val="2235610451"/>
                    </a:ext>
                  </a:extLst>
                </a:gridCol>
                <a:gridCol w="583530">
                  <a:extLst>
                    <a:ext uri="{9D8B030D-6E8A-4147-A177-3AD203B41FA5}">
                      <a16:colId xmlns:a16="http://schemas.microsoft.com/office/drawing/2014/main" val="2500868083"/>
                    </a:ext>
                  </a:extLst>
                </a:gridCol>
                <a:gridCol w="648072">
                  <a:extLst>
                    <a:ext uri="{9D8B030D-6E8A-4147-A177-3AD203B41FA5}">
                      <a16:colId xmlns:a16="http://schemas.microsoft.com/office/drawing/2014/main" val="2423199744"/>
                    </a:ext>
                  </a:extLst>
                </a:gridCol>
              </a:tblGrid>
              <a:tr h="721806">
                <a:tc>
                  <a:txBody>
                    <a:bodyPr/>
                    <a:lstStyle/>
                    <a:p>
                      <a:pPr algn="l" fontAlgn="b"/>
                      <a:endParaRPr lang="fr-FR" sz="1100" b="0" i="0" u="none" strike="noStrike" dirty="0">
                        <a:solidFill>
                          <a:srgbClr val="000000"/>
                        </a:solidFill>
                        <a:effectLst/>
                        <a:latin typeface="Calibri" panose="020F0502020204030204" pitchFamily="34" charset="0"/>
                      </a:endParaRPr>
                    </a:p>
                  </a:txBody>
                  <a:tcPr marL="9190" marR="9190" marT="9190" marB="0" anchor="b">
                    <a:solidFill>
                      <a:schemeClr val="bg1"/>
                    </a:solidFill>
                  </a:tcPr>
                </a:tc>
                <a:tc gridSpan="3">
                  <a:txBody>
                    <a:bodyPr/>
                    <a:lstStyle/>
                    <a:p>
                      <a:pPr algn="ctr" fontAlgn="b"/>
                      <a:r>
                        <a:rPr lang="fr-FR" sz="1000" b="1" u="none" strike="noStrike" dirty="0">
                          <a:effectLst/>
                        </a:rPr>
                        <a:t>DEMANDES</a:t>
                      </a:r>
                      <a:endParaRPr lang="fr-FR" sz="1000" b="1" i="0" u="none" strike="noStrike" dirty="0">
                        <a:solidFill>
                          <a:srgbClr val="000000"/>
                        </a:solidFill>
                        <a:effectLst/>
                        <a:latin typeface="Calibri" panose="020F0502020204030204" pitchFamily="34" charset="0"/>
                      </a:endParaRPr>
                    </a:p>
                  </a:txBody>
                  <a:tcPr marL="9190" marR="9190" marT="9190" marB="0" anchor="b">
                    <a:solidFill>
                      <a:schemeClr val="bg1">
                        <a:lumMod val="95000"/>
                      </a:schemeClr>
                    </a:solidFill>
                  </a:tcPr>
                </a:tc>
                <a:tc hMerge="1">
                  <a:txBody>
                    <a:bodyPr/>
                    <a:lstStyle/>
                    <a:p>
                      <a:endParaRPr lang="fr-FR"/>
                    </a:p>
                  </a:txBody>
                  <a:tcPr/>
                </a:tc>
                <a:tc hMerge="1">
                  <a:txBody>
                    <a:bodyPr/>
                    <a:lstStyle/>
                    <a:p>
                      <a:endParaRPr lang="fr-FR"/>
                    </a:p>
                  </a:txBody>
                  <a:tcPr/>
                </a:tc>
                <a:tc gridSpan="3">
                  <a:txBody>
                    <a:bodyPr/>
                    <a:lstStyle/>
                    <a:p>
                      <a:pPr algn="ctr" fontAlgn="b"/>
                      <a:r>
                        <a:rPr lang="fr-FR" sz="1000" b="1" u="none" strike="noStrike" dirty="0">
                          <a:effectLst/>
                        </a:rPr>
                        <a:t>DEMANDES ELIGIBLES</a:t>
                      </a:r>
                      <a:endParaRPr lang="fr-FR" sz="1000" b="1" i="0" u="none" strike="noStrike" dirty="0">
                        <a:solidFill>
                          <a:srgbClr val="000000"/>
                        </a:solidFill>
                        <a:effectLst/>
                        <a:latin typeface="Calibri" panose="020F0502020204030204" pitchFamily="34" charset="0"/>
                      </a:endParaRPr>
                    </a:p>
                  </a:txBody>
                  <a:tcPr marL="9190" marR="9190" marT="9190" marB="0" anchor="b">
                    <a:solidFill>
                      <a:schemeClr val="bg1">
                        <a:lumMod val="95000"/>
                      </a:schemeClr>
                    </a:solidFill>
                  </a:tcPr>
                </a:tc>
                <a:tc hMerge="1">
                  <a:txBody>
                    <a:bodyPr/>
                    <a:lstStyle/>
                    <a:p>
                      <a:endParaRPr lang="fr-FR"/>
                    </a:p>
                  </a:txBody>
                  <a:tcPr/>
                </a:tc>
                <a:tc hMerge="1">
                  <a:txBody>
                    <a:bodyPr/>
                    <a:lstStyle/>
                    <a:p>
                      <a:endParaRPr lang="fr-FR"/>
                    </a:p>
                  </a:txBody>
                  <a:tcPr/>
                </a:tc>
                <a:tc gridSpan="3">
                  <a:txBody>
                    <a:bodyPr/>
                    <a:lstStyle/>
                    <a:p>
                      <a:pPr algn="ctr" fontAlgn="b"/>
                      <a:r>
                        <a:rPr lang="fr-FR" sz="1000" b="1" u="none" strike="noStrike" dirty="0">
                          <a:effectLst/>
                        </a:rPr>
                        <a:t>ACCORD</a:t>
                      </a:r>
                      <a:endParaRPr lang="fr-FR" sz="1000" b="1" i="0" u="none" strike="noStrike" dirty="0">
                        <a:solidFill>
                          <a:srgbClr val="000000"/>
                        </a:solidFill>
                        <a:effectLst/>
                        <a:latin typeface="Calibri" panose="020F0502020204030204" pitchFamily="34" charset="0"/>
                      </a:endParaRPr>
                    </a:p>
                  </a:txBody>
                  <a:tcPr marL="9190" marR="9190" marT="9190" marB="0" anchor="b">
                    <a:solidFill>
                      <a:schemeClr val="bg1">
                        <a:lumMod val="95000"/>
                      </a:schemeClr>
                    </a:solidFill>
                  </a:tcPr>
                </a:tc>
                <a:tc hMerge="1">
                  <a:txBody>
                    <a:bodyPr/>
                    <a:lstStyle/>
                    <a:p>
                      <a:endParaRPr lang="fr-FR"/>
                    </a:p>
                  </a:txBody>
                  <a:tcPr/>
                </a:tc>
                <a:tc hMerge="1">
                  <a:txBody>
                    <a:bodyPr/>
                    <a:lstStyle/>
                    <a:p>
                      <a:endParaRPr lang="fr-FR"/>
                    </a:p>
                  </a:txBody>
                  <a:tcPr/>
                </a:tc>
                <a:tc gridSpan="3">
                  <a:txBody>
                    <a:bodyPr/>
                    <a:lstStyle/>
                    <a:p>
                      <a:pPr algn="ctr" fontAlgn="b"/>
                      <a:r>
                        <a:rPr lang="fr-FR" sz="1000" b="1" u="none" strike="noStrike" dirty="0">
                          <a:effectLst/>
                        </a:rPr>
                        <a:t>REFUS</a:t>
                      </a:r>
                      <a:endParaRPr lang="fr-FR" sz="1000" b="1" i="0" u="none" strike="noStrike" dirty="0">
                        <a:solidFill>
                          <a:srgbClr val="000000"/>
                        </a:solidFill>
                        <a:effectLst/>
                        <a:latin typeface="Calibri" panose="020F0502020204030204" pitchFamily="34" charset="0"/>
                      </a:endParaRPr>
                    </a:p>
                  </a:txBody>
                  <a:tcPr marL="9190" marR="9190" marT="9190" marB="0" anchor="b">
                    <a:solidFill>
                      <a:schemeClr val="bg1">
                        <a:lumMod val="95000"/>
                      </a:schemeClr>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806905617"/>
                  </a:ext>
                </a:extLst>
              </a:tr>
              <a:tr h="338176">
                <a:tc>
                  <a:txBody>
                    <a:bodyPr/>
                    <a:lstStyle/>
                    <a:p>
                      <a:pPr algn="ctr" fontAlgn="b"/>
                      <a:r>
                        <a:rPr lang="fr-FR" sz="1050" u="none" strike="noStrike" dirty="0">
                          <a:effectLst/>
                        </a:rPr>
                        <a:t>Catégorie</a:t>
                      </a:r>
                      <a:endParaRPr lang="fr-FR" sz="1050" b="1" i="0" u="none" strike="noStrike" dirty="0">
                        <a:solidFill>
                          <a:srgbClr val="000000"/>
                        </a:solidFill>
                        <a:effectLst/>
                        <a:latin typeface="Calibri" panose="020F0502020204030204" pitchFamily="34" charset="0"/>
                      </a:endParaRPr>
                    </a:p>
                  </a:txBody>
                  <a:tcPr marL="9190" marR="9190" marT="9190" marB="0" anchor="b"/>
                </a:tc>
                <a:tc>
                  <a:txBody>
                    <a:bodyPr/>
                    <a:lstStyle/>
                    <a:p>
                      <a:pPr algn="ctr" fontAlgn="b"/>
                      <a:r>
                        <a:rPr lang="fr-FR" sz="900" b="1" u="none" strike="noStrike">
                          <a:effectLst/>
                        </a:rPr>
                        <a:t>Femmes</a:t>
                      </a:r>
                      <a:endParaRPr lang="fr-FR" sz="900" b="1"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900" b="1" u="none" strike="noStrike" dirty="0">
                          <a:effectLst/>
                        </a:rPr>
                        <a:t>Hommes</a:t>
                      </a:r>
                      <a:endParaRPr lang="fr-FR" sz="900" b="1" i="0" u="none" strike="noStrike" dirty="0">
                        <a:solidFill>
                          <a:srgbClr val="000000"/>
                        </a:solidFill>
                        <a:effectLst/>
                        <a:latin typeface="Calibri" panose="020F0502020204030204" pitchFamily="34" charset="0"/>
                      </a:endParaRPr>
                    </a:p>
                  </a:txBody>
                  <a:tcPr marL="9190" marR="9190" marT="9190" marB="0" anchor="b"/>
                </a:tc>
                <a:tc>
                  <a:txBody>
                    <a:bodyPr/>
                    <a:lstStyle/>
                    <a:p>
                      <a:pPr algn="ctr" fontAlgn="b"/>
                      <a:r>
                        <a:rPr lang="fr-FR" sz="900" b="1" u="none" strike="noStrike">
                          <a:effectLst/>
                        </a:rPr>
                        <a:t>Ensemble</a:t>
                      </a:r>
                      <a:endParaRPr lang="fr-FR" sz="900" b="1"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900" b="1" u="none" strike="noStrike" dirty="0">
                          <a:effectLst/>
                        </a:rPr>
                        <a:t>Femmes</a:t>
                      </a:r>
                      <a:endParaRPr lang="fr-FR" sz="900" b="1" i="0" u="none" strike="noStrike" dirty="0">
                        <a:solidFill>
                          <a:srgbClr val="000000"/>
                        </a:solidFill>
                        <a:effectLst/>
                        <a:latin typeface="Calibri" panose="020F0502020204030204" pitchFamily="34" charset="0"/>
                      </a:endParaRPr>
                    </a:p>
                  </a:txBody>
                  <a:tcPr marL="9190" marR="9190" marT="9190" marB="0" anchor="b"/>
                </a:tc>
                <a:tc>
                  <a:txBody>
                    <a:bodyPr/>
                    <a:lstStyle/>
                    <a:p>
                      <a:pPr algn="ctr" fontAlgn="b"/>
                      <a:r>
                        <a:rPr lang="fr-FR" sz="900" b="1" u="none" strike="noStrike" dirty="0">
                          <a:effectLst/>
                        </a:rPr>
                        <a:t>Hommes</a:t>
                      </a:r>
                      <a:endParaRPr lang="fr-FR" sz="900" b="1" i="0" u="none" strike="noStrike" dirty="0">
                        <a:solidFill>
                          <a:srgbClr val="000000"/>
                        </a:solidFill>
                        <a:effectLst/>
                        <a:latin typeface="Calibri" panose="020F0502020204030204" pitchFamily="34" charset="0"/>
                      </a:endParaRPr>
                    </a:p>
                  </a:txBody>
                  <a:tcPr marL="9190" marR="9190" marT="9190" marB="0" anchor="b"/>
                </a:tc>
                <a:tc>
                  <a:txBody>
                    <a:bodyPr/>
                    <a:lstStyle/>
                    <a:p>
                      <a:pPr algn="ctr" fontAlgn="b"/>
                      <a:r>
                        <a:rPr lang="fr-FR" sz="900" b="1" u="none" strike="noStrike" dirty="0">
                          <a:effectLst/>
                        </a:rPr>
                        <a:t>Ensemble</a:t>
                      </a:r>
                      <a:endParaRPr lang="fr-FR" sz="900" b="1" i="0" u="none" strike="noStrike" dirty="0">
                        <a:solidFill>
                          <a:srgbClr val="000000"/>
                        </a:solidFill>
                        <a:effectLst/>
                        <a:latin typeface="Calibri" panose="020F0502020204030204" pitchFamily="34" charset="0"/>
                      </a:endParaRPr>
                    </a:p>
                  </a:txBody>
                  <a:tcPr marL="9190" marR="9190" marT="9190" marB="0" anchor="b"/>
                </a:tc>
                <a:tc>
                  <a:txBody>
                    <a:bodyPr/>
                    <a:lstStyle/>
                    <a:p>
                      <a:pPr algn="ctr" fontAlgn="b"/>
                      <a:r>
                        <a:rPr lang="fr-FR" sz="900" b="1" u="none" strike="noStrike" dirty="0">
                          <a:effectLst/>
                        </a:rPr>
                        <a:t>Femmes</a:t>
                      </a:r>
                      <a:endParaRPr lang="fr-FR" sz="900" b="1" i="0" u="none" strike="noStrike" dirty="0">
                        <a:solidFill>
                          <a:srgbClr val="000000"/>
                        </a:solidFill>
                        <a:effectLst/>
                        <a:latin typeface="Calibri" panose="020F0502020204030204" pitchFamily="34" charset="0"/>
                      </a:endParaRPr>
                    </a:p>
                  </a:txBody>
                  <a:tcPr marL="9190" marR="9190" marT="9190" marB="0" anchor="b"/>
                </a:tc>
                <a:tc>
                  <a:txBody>
                    <a:bodyPr/>
                    <a:lstStyle/>
                    <a:p>
                      <a:pPr algn="ctr" fontAlgn="b"/>
                      <a:r>
                        <a:rPr lang="fr-FR" sz="900" b="1" u="none" strike="noStrike" dirty="0">
                          <a:effectLst/>
                        </a:rPr>
                        <a:t>Hommes</a:t>
                      </a:r>
                      <a:endParaRPr lang="fr-FR" sz="900" b="1" i="0" u="none" strike="noStrike" dirty="0">
                        <a:solidFill>
                          <a:srgbClr val="000000"/>
                        </a:solidFill>
                        <a:effectLst/>
                        <a:latin typeface="Calibri" panose="020F0502020204030204" pitchFamily="34" charset="0"/>
                      </a:endParaRPr>
                    </a:p>
                  </a:txBody>
                  <a:tcPr marL="9190" marR="9190" marT="9190" marB="0" anchor="b"/>
                </a:tc>
                <a:tc>
                  <a:txBody>
                    <a:bodyPr/>
                    <a:lstStyle/>
                    <a:p>
                      <a:pPr algn="ctr" fontAlgn="b"/>
                      <a:r>
                        <a:rPr lang="fr-FR" sz="900" b="1" u="none" strike="noStrike" dirty="0">
                          <a:effectLst/>
                        </a:rPr>
                        <a:t>Ensemble</a:t>
                      </a:r>
                      <a:endParaRPr lang="fr-FR" sz="900" b="1" i="0" u="none" strike="noStrike" dirty="0">
                        <a:solidFill>
                          <a:srgbClr val="000000"/>
                        </a:solidFill>
                        <a:effectLst/>
                        <a:latin typeface="Calibri" panose="020F0502020204030204" pitchFamily="34" charset="0"/>
                      </a:endParaRPr>
                    </a:p>
                  </a:txBody>
                  <a:tcPr marL="9190" marR="9190" marT="9190" marB="0" anchor="b"/>
                </a:tc>
                <a:tc>
                  <a:txBody>
                    <a:bodyPr/>
                    <a:lstStyle/>
                    <a:p>
                      <a:pPr algn="ctr" fontAlgn="b"/>
                      <a:r>
                        <a:rPr lang="fr-FR" sz="900" b="1" u="none" strike="noStrike" dirty="0">
                          <a:effectLst/>
                        </a:rPr>
                        <a:t>Femmes</a:t>
                      </a:r>
                      <a:endParaRPr lang="fr-FR" sz="900" b="1" i="0" u="none" strike="noStrike" dirty="0">
                        <a:solidFill>
                          <a:srgbClr val="000000"/>
                        </a:solidFill>
                        <a:effectLst/>
                        <a:latin typeface="Calibri" panose="020F0502020204030204" pitchFamily="34" charset="0"/>
                      </a:endParaRPr>
                    </a:p>
                  </a:txBody>
                  <a:tcPr marL="9190" marR="9190" marT="9190" marB="0" anchor="b"/>
                </a:tc>
                <a:tc>
                  <a:txBody>
                    <a:bodyPr/>
                    <a:lstStyle/>
                    <a:p>
                      <a:pPr algn="ctr" fontAlgn="b"/>
                      <a:r>
                        <a:rPr lang="fr-FR" sz="900" b="1" u="none" strike="noStrike" dirty="0">
                          <a:effectLst/>
                        </a:rPr>
                        <a:t>Hommes</a:t>
                      </a:r>
                      <a:endParaRPr lang="fr-FR" sz="900" b="1" i="0" u="none" strike="noStrike" dirty="0">
                        <a:solidFill>
                          <a:srgbClr val="000000"/>
                        </a:solidFill>
                        <a:effectLst/>
                        <a:latin typeface="Calibri" panose="020F0502020204030204" pitchFamily="34" charset="0"/>
                      </a:endParaRPr>
                    </a:p>
                  </a:txBody>
                  <a:tcPr marL="9190" marR="9190" marT="9190" marB="0" anchor="b"/>
                </a:tc>
                <a:tc>
                  <a:txBody>
                    <a:bodyPr/>
                    <a:lstStyle/>
                    <a:p>
                      <a:pPr algn="ctr" fontAlgn="b"/>
                      <a:r>
                        <a:rPr lang="fr-FR" sz="900" b="1" u="none" strike="noStrike" dirty="0">
                          <a:effectLst/>
                        </a:rPr>
                        <a:t>Ensemble</a:t>
                      </a:r>
                      <a:endParaRPr lang="fr-FR" sz="900" b="1" i="0" u="none" strike="noStrike" dirty="0">
                        <a:solidFill>
                          <a:srgbClr val="000000"/>
                        </a:solidFill>
                        <a:effectLst/>
                        <a:latin typeface="Calibri" panose="020F0502020204030204" pitchFamily="34" charset="0"/>
                      </a:endParaRPr>
                    </a:p>
                  </a:txBody>
                  <a:tcPr marL="9190" marR="9190" marT="9190" marB="0" anchor="b"/>
                </a:tc>
                <a:extLst>
                  <a:ext uri="{0D108BD9-81ED-4DB2-BD59-A6C34878D82A}">
                    <a16:rowId xmlns:a16="http://schemas.microsoft.com/office/drawing/2014/main" val="1809400058"/>
                  </a:ext>
                </a:extLst>
              </a:tr>
              <a:tr h="180451">
                <a:tc>
                  <a:txBody>
                    <a:bodyPr/>
                    <a:lstStyle/>
                    <a:p>
                      <a:pPr algn="l" fontAlgn="b"/>
                      <a:r>
                        <a:rPr lang="fr-FR" sz="1050" u="none" strike="noStrike" dirty="0">
                          <a:effectLst/>
                        </a:rPr>
                        <a:t>PERDIR</a:t>
                      </a:r>
                      <a:endParaRPr lang="fr-FR" sz="1050" b="0" i="0" u="none" strike="noStrike" dirty="0">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dirty="0">
                          <a:effectLst/>
                        </a:rPr>
                        <a:t>2</a:t>
                      </a:r>
                      <a:endParaRPr lang="fr-FR" sz="1050" b="0" i="0" u="none" strike="noStrike" dirty="0">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 </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2</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2</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 </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2</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2</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 </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2</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 </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 </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0</a:t>
                      </a:r>
                      <a:endParaRPr lang="fr-FR" sz="1050" b="0" i="0" u="none" strike="noStrike">
                        <a:solidFill>
                          <a:srgbClr val="000000"/>
                        </a:solidFill>
                        <a:effectLst/>
                        <a:latin typeface="Calibri" panose="020F0502020204030204" pitchFamily="34" charset="0"/>
                      </a:endParaRPr>
                    </a:p>
                  </a:txBody>
                  <a:tcPr marL="9190" marR="9190" marT="9190" marB="0" anchor="b"/>
                </a:tc>
                <a:extLst>
                  <a:ext uri="{0D108BD9-81ED-4DB2-BD59-A6C34878D82A}">
                    <a16:rowId xmlns:a16="http://schemas.microsoft.com/office/drawing/2014/main" val="1335138678"/>
                  </a:ext>
                </a:extLst>
              </a:tr>
              <a:tr h="180451">
                <a:tc>
                  <a:txBody>
                    <a:bodyPr/>
                    <a:lstStyle/>
                    <a:p>
                      <a:pPr algn="l" fontAlgn="ctr"/>
                      <a:r>
                        <a:rPr lang="fr-FR" sz="1050" u="none" strike="noStrike">
                          <a:effectLst/>
                        </a:rPr>
                        <a:t>Certifiés</a:t>
                      </a:r>
                      <a:endParaRPr lang="fr-FR" sz="1050" b="0" i="0" u="none" strike="noStrike">
                        <a:solidFill>
                          <a:srgbClr val="000000"/>
                        </a:solidFill>
                        <a:effectLst/>
                        <a:latin typeface="Calibri" panose="020F0502020204030204" pitchFamily="34" charset="0"/>
                      </a:endParaRPr>
                    </a:p>
                  </a:txBody>
                  <a:tcPr marL="9190" marR="9190" marT="9190" marB="0" anchor="ctr"/>
                </a:tc>
                <a:tc>
                  <a:txBody>
                    <a:bodyPr/>
                    <a:lstStyle/>
                    <a:p>
                      <a:pPr algn="ctr" fontAlgn="ctr"/>
                      <a:r>
                        <a:rPr lang="fr-FR" sz="1050" u="none" strike="noStrike" dirty="0">
                          <a:effectLst/>
                        </a:rPr>
                        <a:t>166</a:t>
                      </a:r>
                      <a:endParaRPr lang="fr-FR" sz="1050" b="0" i="0" u="none" strike="noStrike" dirty="0">
                        <a:solidFill>
                          <a:srgbClr val="000000"/>
                        </a:solidFill>
                        <a:effectLst/>
                        <a:latin typeface="Calibri" panose="020F0502020204030204" pitchFamily="34" charset="0"/>
                      </a:endParaRPr>
                    </a:p>
                  </a:txBody>
                  <a:tcPr marL="9190" marR="9190" marT="9190" marB="0" anchor="ctr"/>
                </a:tc>
                <a:tc>
                  <a:txBody>
                    <a:bodyPr/>
                    <a:lstStyle/>
                    <a:p>
                      <a:pPr algn="ctr" fontAlgn="ctr"/>
                      <a:r>
                        <a:rPr lang="fr-FR" sz="1050" u="none" strike="noStrike" dirty="0">
                          <a:effectLst/>
                        </a:rPr>
                        <a:t>56</a:t>
                      </a:r>
                      <a:endParaRPr lang="fr-FR" sz="1050" b="0" i="0" u="none" strike="noStrike" dirty="0">
                        <a:solidFill>
                          <a:srgbClr val="000000"/>
                        </a:solidFill>
                        <a:effectLst/>
                        <a:latin typeface="Calibri" panose="020F0502020204030204" pitchFamily="34" charset="0"/>
                      </a:endParaRPr>
                    </a:p>
                  </a:txBody>
                  <a:tcPr marL="9190" marR="9190" marT="9190" marB="0" anchor="ctr"/>
                </a:tc>
                <a:tc>
                  <a:txBody>
                    <a:bodyPr/>
                    <a:lstStyle/>
                    <a:p>
                      <a:pPr algn="ctr" fontAlgn="b"/>
                      <a:r>
                        <a:rPr lang="fr-FR" sz="1050" u="none" strike="noStrike">
                          <a:effectLst/>
                        </a:rPr>
                        <a:t>222</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141</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48</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189</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47</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16</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63</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94</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32</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126</a:t>
                      </a:r>
                      <a:endParaRPr lang="fr-FR" sz="1050" b="0" i="0" u="none" strike="noStrike">
                        <a:solidFill>
                          <a:srgbClr val="000000"/>
                        </a:solidFill>
                        <a:effectLst/>
                        <a:latin typeface="Calibri" panose="020F0502020204030204" pitchFamily="34" charset="0"/>
                      </a:endParaRPr>
                    </a:p>
                  </a:txBody>
                  <a:tcPr marL="9190" marR="9190" marT="9190" marB="0" anchor="b"/>
                </a:tc>
                <a:extLst>
                  <a:ext uri="{0D108BD9-81ED-4DB2-BD59-A6C34878D82A}">
                    <a16:rowId xmlns:a16="http://schemas.microsoft.com/office/drawing/2014/main" val="3510507565"/>
                  </a:ext>
                </a:extLst>
              </a:tr>
              <a:tr h="180451">
                <a:tc>
                  <a:txBody>
                    <a:bodyPr/>
                    <a:lstStyle/>
                    <a:p>
                      <a:pPr algn="l" fontAlgn="ctr"/>
                      <a:r>
                        <a:rPr lang="fr-FR" sz="1050" u="none" strike="noStrike">
                          <a:effectLst/>
                        </a:rPr>
                        <a:t>Agrégés</a:t>
                      </a:r>
                      <a:endParaRPr lang="fr-FR" sz="1050" b="0" i="0" u="none" strike="noStrike">
                        <a:solidFill>
                          <a:srgbClr val="000000"/>
                        </a:solidFill>
                        <a:effectLst/>
                        <a:latin typeface="Calibri" panose="020F0502020204030204" pitchFamily="34" charset="0"/>
                      </a:endParaRPr>
                    </a:p>
                  </a:txBody>
                  <a:tcPr marL="9190" marR="9190" marT="9190" marB="0" anchor="ctr"/>
                </a:tc>
                <a:tc>
                  <a:txBody>
                    <a:bodyPr/>
                    <a:lstStyle/>
                    <a:p>
                      <a:pPr algn="ctr" fontAlgn="ctr"/>
                      <a:r>
                        <a:rPr lang="fr-FR" sz="1050" u="none" strike="noStrike">
                          <a:effectLst/>
                        </a:rPr>
                        <a:t>23</a:t>
                      </a:r>
                      <a:endParaRPr lang="fr-FR" sz="1050" b="0" i="0" u="none" strike="noStrike">
                        <a:solidFill>
                          <a:srgbClr val="000000"/>
                        </a:solidFill>
                        <a:effectLst/>
                        <a:latin typeface="Calibri" panose="020F0502020204030204" pitchFamily="34" charset="0"/>
                      </a:endParaRPr>
                    </a:p>
                  </a:txBody>
                  <a:tcPr marL="9190" marR="9190" marT="9190" marB="0" anchor="ctr"/>
                </a:tc>
                <a:tc>
                  <a:txBody>
                    <a:bodyPr/>
                    <a:lstStyle/>
                    <a:p>
                      <a:pPr algn="ctr" fontAlgn="ctr"/>
                      <a:r>
                        <a:rPr lang="fr-FR" sz="1050" u="none" strike="noStrike" dirty="0">
                          <a:effectLst/>
                        </a:rPr>
                        <a:t>7</a:t>
                      </a:r>
                      <a:endParaRPr lang="fr-FR" sz="1050" b="0" i="0" u="none" strike="noStrike" dirty="0">
                        <a:solidFill>
                          <a:srgbClr val="000000"/>
                        </a:solidFill>
                        <a:effectLst/>
                        <a:latin typeface="Calibri" panose="020F0502020204030204" pitchFamily="34" charset="0"/>
                      </a:endParaRPr>
                    </a:p>
                  </a:txBody>
                  <a:tcPr marL="9190" marR="9190" marT="9190" marB="0" anchor="ctr"/>
                </a:tc>
                <a:tc>
                  <a:txBody>
                    <a:bodyPr/>
                    <a:lstStyle/>
                    <a:p>
                      <a:pPr algn="ctr" fontAlgn="b"/>
                      <a:r>
                        <a:rPr lang="fr-FR" sz="1050" u="none" strike="noStrike" dirty="0">
                          <a:effectLst/>
                        </a:rPr>
                        <a:t>30</a:t>
                      </a:r>
                      <a:endParaRPr lang="fr-FR" sz="1050" b="0" i="0" u="none" strike="noStrike" dirty="0">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21</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7</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28</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11</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5</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16</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10</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2</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12</a:t>
                      </a:r>
                      <a:endParaRPr lang="fr-FR" sz="1050" b="0" i="0" u="none" strike="noStrike">
                        <a:solidFill>
                          <a:srgbClr val="000000"/>
                        </a:solidFill>
                        <a:effectLst/>
                        <a:latin typeface="Calibri" panose="020F0502020204030204" pitchFamily="34" charset="0"/>
                      </a:endParaRPr>
                    </a:p>
                  </a:txBody>
                  <a:tcPr marL="9190" marR="9190" marT="9190" marB="0" anchor="b"/>
                </a:tc>
                <a:extLst>
                  <a:ext uri="{0D108BD9-81ED-4DB2-BD59-A6C34878D82A}">
                    <a16:rowId xmlns:a16="http://schemas.microsoft.com/office/drawing/2014/main" val="476208673"/>
                  </a:ext>
                </a:extLst>
              </a:tr>
              <a:tr h="180451">
                <a:tc>
                  <a:txBody>
                    <a:bodyPr/>
                    <a:lstStyle/>
                    <a:p>
                      <a:pPr algn="l" fontAlgn="ctr"/>
                      <a:r>
                        <a:rPr lang="fr-FR" sz="1050" u="none" strike="noStrike">
                          <a:effectLst/>
                        </a:rPr>
                        <a:t>PLP</a:t>
                      </a:r>
                      <a:endParaRPr lang="fr-FR" sz="1050" b="0" i="0" u="none" strike="noStrike">
                        <a:solidFill>
                          <a:srgbClr val="000000"/>
                        </a:solidFill>
                        <a:effectLst/>
                        <a:latin typeface="Calibri" panose="020F0502020204030204" pitchFamily="34" charset="0"/>
                      </a:endParaRPr>
                    </a:p>
                  </a:txBody>
                  <a:tcPr marL="9190" marR="9190" marT="9190" marB="0" anchor="ctr"/>
                </a:tc>
                <a:tc>
                  <a:txBody>
                    <a:bodyPr/>
                    <a:lstStyle/>
                    <a:p>
                      <a:pPr algn="ctr" fontAlgn="ctr"/>
                      <a:r>
                        <a:rPr lang="fr-FR" sz="1050" u="none" strike="noStrike">
                          <a:effectLst/>
                        </a:rPr>
                        <a:t>12</a:t>
                      </a:r>
                      <a:endParaRPr lang="fr-FR" sz="1050" b="0" i="0" u="none" strike="noStrike">
                        <a:solidFill>
                          <a:srgbClr val="000000"/>
                        </a:solidFill>
                        <a:effectLst/>
                        <a:latin typeface="Calibri" panose="020F0502020204030204" pitchFamily="34" charset="0"/>
                      </a:endParaRPr>
                    </a:p>
                  </a:txBody>
                  <a:tcPr marL="9190" marR="9190" marT="9190" marB="0" anchor="ctr"/>
                </a:tc>
                <a:tc>
                  <a:txBody>
                    <a:bodyPr/>
                    <a:lstStyle/>
                    <a:p>
                      <a:pPr algn="ctr" fontAlgn="ctr"/>
                      <a:r>
                        <a:rPr lang="fr-FR" sz="1050" u="none" strike="noStrike">
                          <a:effectLst/>
                        </a:rPr>
                        <a:t>4</a:t>
                      </a:r>
                      <a:endParaRPr lang="fr-FR" sz="1050" b="0" i="0" u="none" strike="noStrike">
                        <a:solidFill>
                          <a:srgbClr val="000000"/>
                        </a:solidFill>
                        <a:effectLst/>
                        <a:latin typeface="Calibri" panose="020F0502020204030204" pitchFamily="34" charset="0"/>
                      </a:endParaRPr>
                    </a:p>
                  </a:txBody>
                  <a:tcPr marL="9190" marR="9190" marT="9190" marB="0" anchor="ctr"/>
                </a:tc>
                <a:tc>
                  <a:txBody>
                    <a:bodyPr/>
                    <a:lstStyle/>
                    <a:p>
                      <a:pPr algn="ctr" fontAlgn="b"/>
                      <a:r>
                        <a:rPr lang="fr-FR" sz="1050" u="none" strike="noStrike" dirty="0">
                          <a:effectLst/>
                        </a:rPr>
                        <a:t>16</a:t>
                      </a:r>
                      <a:endParaRPr lang="fr-FR" sz="1050" b="0" i="0" u="none" strike="noStrike" dirty="0">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dirty="0">
                          <a:effectLst/>
                        </a:rPr>
                        <a:t>9</a:t>
                      </a:r>
                      <a:endParaRPr lang="fr-FR" sz="1050" b="0" i="0" u="none" strike="noStrike" dirty="0">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3</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12</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4</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1</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5</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5</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2</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7</a:t>
                      </a:r>
                      <a:endParaRPr lang="fr-FR" sz="1050" b="0" i="0" u="none" strike="noStrike">
                        <a:solidFill>
                          <a:srgbClr val="000000"/>
                        </a:solidFill>
                        <a:effectLst/>
                        <a:latin typeface="Calibri" panose="020F0502020204030204" pitchFamily="34" charset="0"/>
                      </a:endParaRPr>
                    </a:p>
                  </a:txBody>
                  <a:tcPr marL="9190" marR="9190" marT="9190" marB="0" anchor="b"/>
                </a:tc>
                <a:extLst>
                  <a:ext uri="{0D108BD9-81ED-4DB2-BD59-A6C34878D82A}">
                    <a16:rowId xmlns:a16="http://schemas.microsoft.com/office/drawing/2014/main" val="2646545848"/>
                  </a:ext>
                </a:extLst>
              </a:tr>
              <a:tr h="180451">
                <a:tc>
                  <a:txBody>
                    <a:bodyPr/>
                    <a:lstStyle/>
                    <a:p>
                      <a:pPr algn="l" fontAlgn="ctr"/>
                      <a:r>
                        <a:rPr lang="fr-FR" sz="1050" u="none" strike="noStrike">
                          <a:effectLst/>
                        </a:rPr>
                        <a:t>CPE</a:t>
                      </a:r>
                      <a:endParaRPr lang="fr-FR" sz="1050" b="0" i="0" u="none" strike="noStrike">
                        <a:solidFill>
                          <a:srgbClr val="000000"/>
                        </a:solidFill>
                        <a:effectLst/>
                        <a:latin typeface="Calibri" panose="020F0502020204030204" pitchFamily="34" charset="0"/>
                      </a:endParaRPr>
                    </a:p>
                  </a:txBody>
                  <a:tcPr marL="9190" marR="9190" marT="9190" marB="0" anchor="ctr"/>
                </a:tc>
                <a:tc>
                  <a:txBody>
                    <a:bodyPr/>
                    <a:lstStyle/>
                    <a:p>
                      <a:pPr algn="ctr" fontAlgn="ctr"/>
                      <a:r>
                        <a:rPr lang="fr-FR" sz="1050" u="none" strike="noStrike">
                          <a:effectLst/>
                        </a:rPr>
                        <a:t>3</a:t>
                      </a:r>
                      <a:endParaRPr lang="fr-FR" sz="1050" b="0" i="0" u="none" strike="noStrike">
                        <a:solidFill>
                          <a:srgbClr val="000000"/>
                        </a:solidFill>
                        <a:effectLst/>
                        <a:latin typeface="Calibri" panose="020F0502020204030204" pitchFamily="34" charset="0"/>
                      </a:endParaRPr>
                    </a:p>
                  </a:txBody>
                  <a:tcPr marL="9190" marR="9190" marT="9190" marB="0" anchor="ctr"/>
                </a:tc>
                <a:tc>
                  <a:txBody>
                    <a:bodyPr/>
                    <a:lstStyle/>
                    <a:p>
                      <a:pPr algn="ctr" fontAlgn="ctr"/>
                      <a:r>
                        <a:rPr lang="fr-FR" sz="1050" u="none" strike="noStrike">
                          <a:effectLst/>
                        </a:rPr>
                        <a:t> </a:t>
                      </a:r>
                      <a:endParaRPr lang="fr-FR" sz="1050" b="0" i="0" u="none" strike="noStrike">
                        <a:solidFill>
                          <a:srgbClr val="000000"/>
                        </a:solidFill>
                        <a:effectLst/>
                        <a:latin typeface="Calibri" panose="020F0502020204030204" pitchFamily="34" charset="0"/>
                      </a:endParaRPr>
                    </a:p>
                  </a:txBody>
                  <a:tcPr marL="9190" marR="9190" marT="9190" marB="0" anchor="ctr"/>
                </a:tc>
                <a:tc>
                  <a:txBody>
                    <a:bodyPr/>
                    <a:lstStyle/>
                    <a:p>
                      <a:pPr algn="ctr" fontAlgn="b"/>
                      <a:r>
                        <a:rPr lang="fr-FR" sz="1050" u="none" strike="noStrike">
                          <a:effectLst/>
                        </a:rPr>
                        <a:t>3</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dirty="0">
                          <a:effectLst/>
                        </a:rPr>
                        <a:t>3</a:t>
                      </a:r>
                      <a:endParaRPr lang="fr-FR" sz="1050" b="0" i="0" u="none" strike="noStrike" dirty="0">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dirty="0">
                          <a:effectLst/>
                        </a:rPr>
                        <a:t> </a:t>
                      </a:r>
                      <a:endParaRPr lang="fr-FR" sz="1050" b="0" i="0" u="none" strike="noStrike" dirty="0">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3</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3</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 </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3</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 </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 </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0</a:t>
                      </a:r>
                      <a:endParaRPr lang="fr-FR" sz="1050" b="0" i="0" u="none" strike="noStrike">
                        <a:solidFill>
                          <a:srgbClr val="000000"/>
                        </a:solidFill>
                        <a:effectLst/>
                        <a:latin typeface="Calibri" panose="020F0502020204030204" pitchFamily="34" charset="0"/>
                      </a:endParaRPr>
                    </a:p>
                  </a:txBody>
                  <a:tcPr marL="9190" marR="9190" marT="9190" marB="0" anchor="b"/>
                </a:tc>
                <a:extLst>
                  <a:ext uri="{0D108BD9-81ED-4DB2-BD59-A6C34878D82A}">
                    <a16:rowId xmlns:a16="http://schemas.microsoft.com/office/drawing/2014/main" val="1040622863"/>
                  </a:ext>
                </a:extLst>
              </a:tr>
              <a:tr h="180451">
                <a:tc>
                  <a:txBody>
                    <a:bodyPr/>
                    <a:lstStyle/>
                    <a:p>
                      <a:pPr algn="l" fontAlgn="ctr"/>
                      <a:r>
                        <a:rPr lang="fr-FR" sz="1050" u="none" strike="noStrike">
                          <a:effectLst/>
                        </a:rPr>
                        <a:t>PSY-EN</a:t>
                      </a:r>
                      <a:endParaRPr lang="fr-FR" sz="1050" b="0" i="0" u="none" strike="noStrike">
                        <a:solidFill>
                          <a:srgbClr val="000000"/>
                        </a:solidFill>
                        <a:effectLst/>
                        <a:latin typeface="Calibri" panose="020F0502020204030204" pitchFamily="34" charset="0"/>
                      </a:endParaRPr>
                    </a:p>
                  </a:txBody>
                  <a:tcPr marL="9190" marR="9190" marT="9190" marB="0" anchor="ctr"/>
                </a:tc>
                <a:tc>
                  <a:txBody>
                    <a:bodyPr/>
                    <a:lstStyle/>
                    <a:p>
                      <a:pPr algn="ctr" fontAlgn="ctr"/>
                      <a:r>
                        <a:rPr lang="fr-FR" sz="1050" u="none" strike="noStrike">
                          <a:effectLst/>
                        </a:rPr>
                        <a:t>3</a:t>
                      </a:r>
                      <a:endParaRPr lang="fr-FR" sz="1050" b="0" i="0" u="none" strike="noStrike">
                        <a:solidFill>
                          <a:srgbClr val="000000"/>
                        </a:solidFill>
                        <a:effectLst/>
                        <a:latin typeface="Calibri" panose="020F0502020204030204" pitchFamily="34" charset="0"/>
                      </a:endParaRPr>
                    </a:p>
                  </a:txBody>
                  <a:tcPr marL="9190" marR="9190" marT="9190" marB="0" anchor="ctr"/>
                </a:tc>
                <a:tc>
                  <a:txBody>
                    <a:bodyPr/>
                    <a:lstStyle/>
                    <a:p>
                      <a:pPr algn="ctr" fontAlgn="ctr"/>
                      <a:r>
                        <a:rPr lang="fr-FR" sz="1050" u="none" strike="noStrike">
                          <a:effectLst/>
                        </a:rPr>
                        <a:t> </a:t>
                      </a:r>
                      <a:endParaRPr lang="fr-FR" sz="1050" b="0" i="0" u="none" strike="noStrike">
                        <a:solidFill>
                          <a:srgbClr val="000000"/>
                        </a:solidFill>
                        <a:effectLst/>
                        <a:latin typeface="Calibri" panose="020F0502020204030204" pitchFamily="34" charset="0"/>
                      </a:endParaRPr>
                    </a:p>
                  </a:txBody>
                  <a:tcPr marL="9190" marR="9190" marT="9190" marB="0" anchor="ctr"/>
                </a:tc>
                <a:tc>
                  <a:txBody>
                    <a:bodyPr/>
                    <a:lstStyle/>
                    <a:p>
                      <a:pPr algn="ctr" fontAlgn="b"/>
                      <a:r>
                        <a:rPr lang="fr-FR" sz="1050" u="none" strike="noStrike">
                          <a:effectLst/>
                        </a:rPr>
                        <a:t>3</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3</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 </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dirty="0">
                          <a:effectLst/>
                        </a:rPr>
                        <a:t>3</a:t>
                      </a:r>
                      <a:endParaRPr lang="fr-FR" sz="1050" b="0" i="0" u="none" strike="noStrike" dirty="0">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dirty="0">
                          <a:effectLst/>
                        </a:rPr>
                        <a:t>2</a:t>
                      </a:r>
                      <a:endParaRPr lang="fr-FR" sz="1050" b="0" i="0" u="none" strike="noStrike" dirty="0">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 </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2</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1</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 </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1</a:t>
                      </a:r>
                      <a:endParaRPr lang="fr-FR" sz="1050" b="0" i="0" u="none" strike="noStrike">
                        <a:solidFill>
                          <a:srgbClr val="000000"/>
                        </a:solidFill>
                        <a:effectLst/>
                        <a:latin typeface="Calibri" panose="020F0502020204030204" pitchFamily="34" charset="0"/>
                      </a:endParaRPr>
                    </a:p>
                  </a:txBody>
                  <a:tcPr marL="9190" marR="9190" marT="9190" marB="0" anchor="b"/>
                </a:tc>
                <a:extLst>
                  <a:ext uri="{0D108BD9-81ED-4DB2-BD59-A6C34878D82A}">
                    <a16:rowId xmlns:a16="http://schemas.microsoft.com/office/drawing/2014/main" val="2418520393"/>
                  </a:ext>
                </a:extLst>
              </a:tr>
              <a:tr h="180451">
                <a:tc>
                  <a:txBody>
                    <a:bodyPr/>
                    <a:lstStyle/>
                    <a:p>
                      <a:pPr algn="l" fontAlgn="ctr"/>
                      <a:r>
                        <a:rPr lang="fr-FR" sz="1050" u="none" strike="noStrike">
                          <a:effectLst/>
                        </a:rPr>
                        <a:t>AESH</a:t>
                      </a:r>
                      <a:endParaRPr lang="fr-FR" sz="1050" b="0" i="0" u="none" strike="noStrike">
                        <a:solidFill>
                          <a:srgbClr val="000000"/>
                        </a:solidFill>
                        <a:effectLst/>
                        <a:latin typeface="Calibri" panose="020F0502020204030204" pitchFamily="34" charset="0"/>
                      </a:endParaRPr>
                    </a:p>
                  </a:txBody>
                  <a:tcPr marL="9190" marR="9190" marT="9190" marB="0" anchor="ctr"/>
                </a:tc>
                <a:tc>
                  <a:txBody>
                    <a:bodyPr/>
                    <a:lstStyle/>
                    <a:p>
                      <a:pPr algn="ctr" fontAlgn="ctr"/>
                      <a:r>
                        <a:rPr lang="fr-FR" sz="1050" u="none" strike="noStrike">
                          <a:effectLst/>
                        </a:rPr>
                        <a:t>2</a:t>
                      </a:r>
                      <a:endParaRPr lang="fr-FR" sz="1050" b="0" i="0" u="none" strike="noStrike">
                        <a:solidFill>
                          <a:srgbClr val="000000"/>
                        </a:solidFill>
                        <a:effectLst/>
                        <a:latin typeface="Calibri" panose="020F0502020204030204" pitchFamily="34" charset="0"/>
                      </a:endParaRPr>
                    </a:p>
                  </a:txBody>
                  <a:tcPr marL="9190" marR="9190" marT="9190" marB="0" anchor="ctr"/>
                </a:tc>
                <a:tc>
                  <a:txBody>
                    <a:bodyPr/>
                    <a:lstStyle/>
                    <a:p>
                      <a:pPr algn="ctr" fontAlgn="ctr"/>
                      <a:r>
                        <a:rPr lang="fr-FR" sz="1050" u="none" strike="noStrike">
                          <a:effectLst/>
                        </a:rPr>
                        <a:t> </a:t>
                      </a:r>
                      <a:endParaRPr lang="fr-FR" sz="1050" b="0" i="0" u="none" strike="noStrike">
                        <a:solidFill>
                          <a:srgbClr val="000000"/>
                        </a:solidFill>
                        <a:effectLst/>
                        <a:latin typeface="Calibri" panose="020F0502020204030204" pitchFamily="34" charset="0"/>
                      </a:endParaRPr>
                    </a:p>
                  </a:txBody>
                  <a:tcPr marL="9190" marR="9190" marT="9190" marB="0" anchor="ctr"/>
                </a:tc>
                <a:tc>
                  <a:txBody>
                    <a:bodyPr/>
                    <a:lstStyle/>
                    <a:p>
                      <a:pPr algn="ctr" fontAlgn="b"/>
                      <a:r>
                        <a:rPr lang="fr-FR" sz="1050" u="none" strike="noStrike">
                          <a:effectLst/>
                        </a:rPr>
                        <a:t>2</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2</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 </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2</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dirty="0">
                          <a:effectLst/>
                        </a:rPr>
                        <a:t>2</a:t>
                      </a:r>
                      <a:endParaRPr lang="fr-FR" sz="1050" b="0" i="0" u="none" strike="noStrike" dirty="0">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dirty="0">
                          <a:effectLst/>
                        </a:rPr>
                        <a:t> </a:t>
                      </a:r>
                      <a:endParaRPr lang="fr-FR" sz="1050" b="0" i="0" u="none" strike="noStrike" dirty="0">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2</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 </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 </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dirty="0">
                          <a:effectLst/>
                        </a:rPr>
                        <a:t>0</a:t>
                      </a:r>
                      <a:endParaRPr lang="fr-FR" sz="1050" b="0" i="0" u="none" strike="noStrike" dirty="0">
                        <a:solidFill>
                          <a:srgbClr val="000000"/>
                        </a:solidFill>
                        <a:effectLst/>
                        <a:latin typeface="Calibri" panose="020F0502020204030204" pitchFamily="34" charset="0"/>
                      </a:endParaRPr>
                    </a:p>
                  </a:txBody>
                  <a:tcPr marL="9190" marR="9190" marT="9190" marB="0" anchor="b"/>
                </a:tc>
                <a:extLst>
                  <a:ext uri="{0D108BD9-81ED-4DB2-BD59-A6C34878D82A}">
                    <a16:rowId xmlns:a16="http://schemas.microsoft.com/office/drawing/2014/main" val="353199485"/>
                  </a:ext>
                </a:extLst>
              </a:tr>
              <a:tr h="180451">
                <a:tc>
                  <a:txBody>
                    <a:bodyPr/>
                    <a:lstStyle/>
                    <a:p>
                      <a:pPr algn="l" fontAlgn="ctr"/>
                      <a:r>
                        <a:rPr lang="fr-FR" sz="1050" u="none" strike="noStrike">
                          <a:effectLst/>
                        </a:rPr>
                        <a:t>ATSS</a:t>
                      </a:r>
                      <a:endParaRPr lang="fr-FR" sz="1050" b="0" i="0" u="none" strike="noStrike">
                        <a:solidFill>
                          <a:srgbClr val="000000"/>
                        </a:solidFill>
                        <a:effectLst/>
                        <a:latin typeface="Calibri" panose="020F0502020204030204" pitchFamily="34" charset="0"/>
                      </a:endParaRPr>
                    </a:p>
                  </a:txBody>
                  <a:tcPr marL="9190" marR="9190" marT="9190" marB="0" anchor="ctr"/>
                </a:tc>
                <a:tc>
                  <a:txBody>
                    <a:bodyPr/>
                    <a:lstStyle/>
                    <a:p>
                      <a:pPr algn="ctr" fontAlgn="ctr"/>
                      <a:r>
                        <a:rPr lang="fr-FR" sz="1050" u="none" strike="noStrike">
                          <a:effectLst/>
                        </a:rPr>
                        <a:t>9</a:t>
                      </a:r>
                      <a:endParaRPr lang="fr-FR" sz="1050" b="0" i="0" u="none" strike="noStrike">
                        <a:solidFill>
                          <a:srgbClr val="000000"/>
                        </a:solidFill>
                        <a:effectLst/>
                        <a:latin typeface="Calibri" panose="020F0502020204030204" pitchFamily="34" charset="0"/>
                      </a:endParaRPr>
                    </a:p>
                  </a:txBody>
                  <a:tcPr marL="9190" marR="9190" marT="9190" marB="0" anchor="ctr"/>
                </a:tc>
                <a:tc>
                  <a:txBody>
                    <a:bodyPr/>
                    <a:lstStyle/>
                    <a:p>
                      <a:pPr algn="ctr" fontAlgn="ctr"/>
                      <a:r>
                        <a:rPr lang="fr-FR" sz="1050" u="none" strike="noStrike">
                          <a:effectLst/>
                        </a:rPr>
                        <a:t> </a:t>
                      </a:r>
                      <a:endParaRPr lang="fr-FR" sz="1050" b="0" i="0" u="none" strike="noStrike">
                        <a:solidFill>
                          <a:srgbClr val="000000"/>
                        </a:solidFill>
                        <a:effectLst/>
                        <a:latin typeface="Calibri" panose="020F0502020204030204" pitchFamily="34" charset="0"/>
                      </a:endParaRPr>
                    </a:p>
                  </a:txBody>
                  <a:tcPr marL="9190" marR="9190" marT="9190" marB="0" anchor="ctr"/>
                </a:tc>
                <a:tc>
                  <a:txBody>
                    <a:bodyPr/>
                    <a:lstStyle/>
                    <a:p>
                      <a:pPr algn="ctr" fontAlgn="b"/>
                      <a:r>
                        <a:rPr lang="fr-FR" sz="1050" u="none" strike="noStrike">
                          <a:effectLst/>
                        </a:rPr>
                        <a:t>9</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9</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 </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9</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a:effectLst/>
                        </a:rPr>
                        <a:t>9</a:t>
                      </a:r>
                      <a:endParaRPr lang="fr-FR" sz="1050" b="0" i="0" u="none" strike="noStrike">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dirty="0">
                          <a:effectLst/>
                        </a:rPr>
                        <a:t> </a:t>
                      </a:r>
                      <a:endParaRPr lang="fr-FR" sz="1050" b="0" i="0" u="none" strike="noStrike" dirty="0">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dirty="0">
                          <a:effectLst/>
                        </a:rPr>
                        <a:t>9</a:t>
                      </a:r>
                      <a:endParaRPr lang="fr-FR" sz="1050" b="0" i="0" u="none" strike="noStrike" dirty="0">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dirty="0">
                          <a:effectLst/>
                        </a:rPr>
                        <a:t> </a:t>
                      </a:r>
                      <a:endParaRPr lang="fr-FR" sz="1050" b="0" i="0" u="none" strike="noStrike" dirty="0">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dirty="0">
                          <a:effectLst/>
                        </a:rPr>
                        <a:t> </a:t>
                      </a:r>
                      <a:endParaRPr lang="fr-FR" sz="1050" b="0" i="0" u="none" strike="noStrike" dirty="0">
                        <a:solidFill>
                          <a:srgbClr val="000000"/>
                        </a:solidFill>
                        <a:effectLst/>
                        <a:latin typeface="Calibri" panose="020F0502020204030204" pitchFamily="34" charset="0"/>
                      </a:endParaRPr>
                    </a:p>
                  </a:txBody>
                  <a:tcPr marL="9190" marR="9190" marT="9190" marB="0" anchor="b"/>
                </a:tc>
                <a:tc>
                  <a:txBody>
                    <a:bodyPr/>
                    <a:lstStyle/>
                    <a:p>
                      <a:pPr algn="ctr" fontAlgn="b"/>
                      <a:r>
                        <a:rPr lang="fr-FR" sz="1050" u="none" strike="noStrike" dirty="0">
                          <a:effectLst/>
                        </a:rPr>
                        <a:t>0</a:t>
                      </a:r>
                      <a:endParaRPr lang="fr-FR" sz="1050" b="0" i="0" u="none" strike="noStrike" dirty="0">
                        <a:solidFill>
                          <a:srgbClr val="000000"/>
                        </a:solidFill>
                        <a:effectLst/>
                        <a:latin typeface="Calibri" panose="020F0502020204030204" pitchFamily="34" charset="0"/>
                      </a:endParaRPr>
                    </a:p>
                  </a:txBody>
                  <a:tcPr marL="9190" marR="9190" marT="9190" marB="0" anchor="b"/>
                </a:tc>
                <a:extLst>
                  <a:ext uri="{0D108BD9-81ED-4DB2-BD59-A6C34878D82A}">
                    <a16:rowId xmlns:a16="http://schemas.microsoft.com/office/drawing/2014/main" val="2102367202"/>
                  </a:ext>
                </a:extLst>
              </a:tr>
              <a:tr h="180451">
                <a:tc>
                  <a:txBody>
                    <a:bodyPr/>
                    <a:lstStyle/>
                    <a:p>
                      <a:pPr algn="ctr" fontAlgn="ctr"/>
                      <a:r>
                        <a:rPr lang="fr-FR" sz="1100" b="1" u="none" strike="noStrike" dirty="0">
                          <a:effectLst/>
                        </a:rPr>
                        <a:t>Total</a:t>
                      </a:r>
                      <a:endParaRPr lang="fr-FR" sz="1100" b="1" i="0" u="none" strike="noStrike" dirty="0">
                        <a:solidFill>
                          <a:srgbClr val="000000"/>
                        </a:solidFill>
                        <a:effectLst/>
                        <a:latin typeface="Calibri" panose="020F0502020204030204" pitchFamily="34" charset="0"/>
                      </a:endParaRPr>
                    </a:p>
                  </a:txBody>
                  <a:tcPr marL="9190" marR="9190" marT="9190" marB="0" anchor="ctr">
                    <a:solidFill>
                      <a:schemeClr val="accent5">
                        <a:lumMod val="40000"/>
                        <a:lumOff val="60000"/>
                      </a:schemeClr>
                    </a:solidFill>
                  </a:tcPr>
                </a:tc>
                <a:tc>
                  <a:txBody>
                    <a:bodyPr/>
                    <a:lstStyle/>
                    <a:p>
                      <a:pPr algn="ctr" fontAlgn="ctr"/>
                      <a:r>
                        <a:rPr lang="fr-FR" sz="1100" b="1" u="none" strike="noStrike" dirty="0">
                          <a:effectLst/>
                        </a:rPr>
                        <a:t>220</a:t>
                      </a:r>
                      <a:endParaRPr lang="fr-FR" sz="1100" b="1" i="0" u="none" strike="noStrike" dirty="0">
                        <a:solidFill>
                          <a:srgbClr val="000000"/>
                        </a:solidFill>
                        <a:effectLst/>
                        <a:latin typeface="Calibri" panose="020F0502020204030204" pitchFamily="34" charset="0"/>
                      </a:endParaRPr>
                    </a:p>
                  </a:txBody>
                  <a:tcPr marL="9190" marR="9190" marT="9190" marB="0" anchor="ctr">
                    <a:solidFill>
                      <a:schemeClr val="accent5">
                        <a:lumMod val="40000"/>
                        <a:lumOff val="60000"/>
                      </a:schemeClr>
                    </a:solidFill>
                  </a:tcPr>
                </a:tc>
                <a:tc>
                  <a:txBody>
                    <a:bodyPr/>
                    <a:lstStyle/>
                    <a:p>
                      <a:pPr algn="ctr" fontAlgn="ctr"/>
                      <a:r>
                        <a:rPr lang="fr-FR" sz="1100" b="1" u="none" strike="noStrike" dirty="0">
                          <a:effectLst/>
                        </a:rPr>
                        <a:t>67</a:t>
                      </a:r>
                      <a:endParaRPr lang="fr-FR" sz="1100" b="1" i="0" u="none" strike="noStrike" dirty="0">
                        <a:solidFill>
                          <a:srgbClr val="000000"/>
                        </a:solidFill>
                        <a:effectLst/>
                        <a:latin typeface="Calibri" panose="020F0502020204030204" pitchFamily="34" charset="0"/>
                      </a:endParaRPr>
                    </a:p>
                  </a:txBody>
                  <a:tcPr marL="9190" marR="9190" marT="9190" marB="0" anchor="ctr">
                    <a:solidFill>
                      <a:schemeClr val="accent5">
                        <a:lumMod val="40000"/>
                        <a:lumOff val="60000"/>
                      </a:schemeClr>
                    </a:solidFill>
                  </a:tcPr>
                </a:tc>
                <a:tc>
                  <a:txBody>
                    <a:bodyPr/>
                    <a:lstStyle/>
                    <a:p>
                      <a:pPr algn="ctr" fontAlgn="ctr"/>
                      <a:r>
                        <a:rPr lang="fr-FR" sz="1100" b="1" u="none" strike="noStrike" dirty="0">
                          <a:effectLst/>
                        </a:rPr>
                        <a:t>287</a:t>
                      </a:r>
                      <a:endParaRPr lang="fr-FR" sz="1100" b="1" i="0" u="none" strike="noStrike" dirty="0">
                        <a:solidFill>
                          <a:srgbClr val="000000"/>
                        </a:solidFill>
                        <a:effectLst/>
                        <a:latin typeface="Calibri" panose="020F0502020204030204" pitchFamily="34" charset="0"/>
                      </a:endParaRPr>
                    </a:p>
                  </a:txBody>
                  <a:tcPr marL="9190" marR="9190" marT="9190" marB="0" anchor="ctr">
                    <a:solidFill>
                      <a:schemeClr val="accent5">
                        <a:lumMod val="40000"/>
                        <a:lumOff val="60000"/>
                      </a:schemeClr>
                    </a:solidFill>
                  </a:tcPr>
                </a:tc>
                <a:tc>
                  <a:txBody>
                    <a:bodyPr/>
                    <a:lstStyle/>
                    <a:p>
                      <a:pPr algn="ctr" fontAlgn="b"/>
                      <a:r>
                        <a:rPr lang="fr-FR" sz="1100" b="1" u="none" strike="noStrike" dirty="0">
                          <a:effectLst/>
                        </a:rPr>
                        <a:t>190</a:t>
                      </a:r>
                      <a:endParaRPr lang="fr-FR" sz="1100" b="1" i="0" u="none" strike="noStrike" dirty="0">
                        <a:solidFill>
                          <a:srgbClr val="000000"/>
                        </a:solidFill>
                        <a:effectLst/>
                        <a:latin typeface="Calibri" panose="020F0502020204030204" pitchFamily="34" charset="0"/>
                      </a:endParaRPr>
                    </a:p>
                  </a:txBody>
                  <a:tcPr marL="9190" marR="9190" marT="9190" marB="0" anchor="b">
                    <a:solidFill>
                      <a:schemeClr val="accent5">
                        <a:lumMod val="40000"/>
                        <a:lumOff val="60000"/>
                      </a:schemeClr>
                    </a:solidFill>
                  </a:tcPr>
                </a:tc>
                <a:tc>
                  <a:txBody>
                    <a:bodyPr/>
                    <a:lstStyle/>
                    <a:p>
                      <a:pPr algn="ctr" fontAlgn="b"/>
                      <a:r>
                        <a:rPr lang="fr-FR" sz="1100" b="1" u="none" strike="noStrike" dirty="0">
                          <a:effectLst/>
                        </a:rPr>
                        <a:t>58</a:t>
                      </a:r>
                      <a:endParaRPr lang="fr-FR" sz="1100" b="1" i="0" u="none" strike="noStrike" dirty="0">
                        <a:solidFill>
                          <a:srgbClr val="000000"/>
                        </a:solidFill>
                        <a:effectLst/>
                        <a:latin typeface="Calibri" panose="020F0502020204030204" pitchFamily="34" charset="0"/>
                      </a:endParaRPr>
                    </a:p>
                  </a:txBody>
                  <a:tcPr marL="9190" marR="9190" marT="9190" marB="0" anchor="b">
                    <a:solidFill>
                      <a:schemeClr val="accent5">
                        <a:lumMod val="40000"/>
                        <a:lumOff val="60000"/>
                      </a:schemeClr>
                    </a:solidFill>
                  </a:tcPr>
                </a:tc>
                <a:tc>
                  <a:txBody>
                    <a:bodyPr/>
                    <a:lstStyle/>
                    <a:p>
                      <a:pPr algn="ctr" fontAlgn="b"/>
                      <a:r>
                        <a:rPr lang="fr-FR" sz="1100" b="1" u="none" strike="noStrike" dirty="0">
                          <a:effectLst/>
                        </a:rPr>
                        <a:t>248</a:t>
                      </a:r>
                      <a:endParaRPr lang="fr-FR" sz="1100" b="1" i="0" u="none" strike="noStrike" dirty="0">
                        <a:solidFill>
                          <a:srgbClr val="000000"/>
                        </a:solidFill>
                        <a:effectLst/>
                        <a:latin typeface="Calibri" panose="020F0502020204030204" pitchFamily="34" charset="0"/>
                      </a:endParaRPr>
                    </a:p>
                  </a:txBody>
                  <a:tcPr marL="9190" marR="9190" marT="9190" marB="0" anchor="b">
                    <a:solidFill>
                      <a:schemeClr val="accent5">
                        <a:lumMod val="40000"/>
                        <a:lumOff val="60000"/>
                      </a:schemeClr>
                    </a:solidFill>
                  </a:tcPr>
                </a:tc>
                <a:tc>
                  <a:txBody>
                    <a:bodyPr/>
                    <a:lstStyle/>
                    <a:p>
                      <a:pPr algn="ctr" fontAlgn="b"/>
                      <a:r>
                        <a:rPr lang="fr-FR" sz="1100" b="1" u="none" strike="noStrike" dirty="0">
                          <a:effectLst/>
                        </a:rPr>
                        <a:t>80</a:t>
                      </a:r>
                      <a:endParaRPr lang="fr-FR" sz="1100" b="1" i="0" u="none" strike="noStrike" dirty="0">
                        <a:solidFill>
                          <a:srgbClr val="000000"/>
                        </a:solidFill>
                        <a:effectLst/>
                        <a:latin typeface="Calibri" panose="020F0502020204030204" pitchFamily="34" charset="0"/>
                      </a:endParaRPr>
                    </a:p>
                  </a:txBody>
                  <a:tcPr marL="9190" marR="9190" marT="9190" marB="0" anchor="b">
                    <a:solidFill>
                      <a:schemeClr val="accent5">
                        <a:lumMod val="40000"/>
                        <a:lumOff val="60000"/>
                      </a:schemeClr>
                    </a:solidFill>
                  </a:tcPr>
                </a:tc>
                <a:tc>
                  <a:txBody>
                    <a:bodyPr/>
                    <a:lstStyle/>
                    <a:p>
                      <a:pPr algn="ctr" fontAlgn="b"/>
                      <a:r>
                        <a:rPr lang="fr-FR" sz="1100" b="1" u="none" strike="noStrike" dirty="0">
                          <a:effectLst/>
                        </a:rPr>
                        <a:t>22</a:t>
                      </a:r>
                      <a:endParaRPr lang="fr-FR" sz="1100" b="1" i="0" u="none" strike="noStrike" dirty="0">
                        <a:solidFill>
                          <a:srgbClr val="000000"/>
                        </a:solidFill>
                        <a:effectLst/>
                        <a:latin typeface="Calibri" panose="020F0502020204030204" pitchFamily="34" charset="0"/>
                      </a:endParaRPr>
                    </a:p>
                  </a:txBody>
                  <a:tcPr marL="9190" marR="9190" marT="9190" marB="0" anchor="b">
                    <a:solidFill>
                      <a:schemeClr val="accent5">
                        <a:lumMod val="40000"/>
                        <a:lumOff val="60000"/>
                      </a:schemeClr>
                    </a:solidFill>
                  </a:tcPr>
                </a:tc>
                <a:tc>
                  <a:txBody>
                    <a:bodyPr/>
                    <a:lstStyle/>
                    <a:p>
                      <a:pPr algn="ctr" fontAlgn="b"/>
                      <a:r>
                        <a:rPr lang="fr-FR" sz="1100" b="1" u="none" strike="noStrike" dirty="0">
                          <a:effectLst/>
                        </a:rPr>
                        <a:t>102</a:t>
                      </a:r>
                      <a:endParaRPr lang="fr-FR" sz="1100" b="1" i="0" u="none" strike="noStrike" dirty="0">
                        <a:solidFill>
                          <a:srgbClr val="000000"/>
                        </a:solidFill>
                        <a:effectLst/>
                        <a:latin typeface="Calibri" panose="020F0502020204030204" pitchFamily="34" charset="0"/>
                      </a:endParaRPr>
                    </a:p>
                  </a:txBody>
                  <a:tcPr marL="9190" marR="9190" marT="9190" marB="0" anchor="b">
                    <a:solidFill>
                      <a:schemeClr val="accent5">
                        <a:lumMod val="40000"/>
                        <a:lumOff val="60000"/>
                      </a:schemeClr>
                    </a:solidFill>
                  </a:tcPr>
                </a:tc>
                <a:tc>
                  <a:txBody>
                    <a:bodyPr/>
                    <a:lstStyle/>
                    <a:p>
                      <a:pPr algn="ctr" fontAlgn="b"/>
                      <a:r>
                        <a:rPr lang="fr-FR" sz="1100" b="1" u="none" strike="noStrike" dirty="0">
                          <a:effectLst/>
                        </a:rPr>
                        <a:t>110</a:t>
                      </a:r>
                      <a:endParaRPr lang="fr-FR" sz="1100" b="1" i="0" u="none" strike="noStrike" dirty="0">
                        <a:solidFill>
                          <a:srgbClr val="000000"/>
                        </a:solidFill>
                        <a:effectLst/>
                        <a:latin typeface="Calibri" panose="020F0502020204030204" pitchFamily="34" charset="0"/>
                      </a:endParaRPr>
                    </a:p>
                  </a:txBody>
                  <a:tcPr marL="9190" marR="9190" marT="9190" marB="0" anchor="b">
                    <a:solidFill>
                      <a:schemeClr val="accent5">
                        <a:lumMod val="40000"/>
                        <a:lumOff val="60000"/>
                      </a:schemeClr>
                    </a:solidFill>
                  </a:tcPr>
                </a:tc>
                <a:tc>
                  <a:txBody>
                    <a:bodyPr/>
                    <a:lstStyle/>
                    <a:p>
                      <a:pPr algn="ctr" fontAlgn="b"/>
                      <a:r>
                        <a:rPr lang="fr-FR" sz="1100" b="1" u="none" strike="noStrike" dirty="0">
                          <a:effectLst/>
                        </a:rPr>
                        <a:t>36</a:t>
                      </a:r>
                      <a:endParaRPr lang="fr-FR" sz="1100" b="1" i="0" u="none" strike="noStrike" dirty="0">
                        <a:solidFill>
                          <a:srgbClr val="000000"/>
                        </a:solidFill>
                        <a:effectLst/>
                        <a:latin typeface="Calibri" panose="020F0502020204030204" pitchFamily="34" charset="0"/>
                      </a:endParaRPr>
                    </a:p>
                  </a:txBody>
                  <a:tcPr marL="9190" marR="9190" marT="9190" marB="0" anchor="b">
                    <a:solidFill>
                      <a:schemeClr val="accent5">
                        <a:lumMod val="40000"/>
                        <a:lumOff val="60000"/>
                      </a:schemeClr>
                    </a:solidFill>
                  </a:tcPr>
                </a:tc>
                <a:tc>
                  <a:txBody>
                    <a:bodyPr/>
                    <a:lstStyle/>
                    <a:p>
                      <a:pPr algn="ctr" fontAlgn="b"/>
                      <a:r>
                        <a:rPr lang="fr-FR" sz="1100" b="1" u="none" strike="noStrike" dirty="0">
                          <a:effectLst/>
                        </a:rPr>
                        <a:t>146</a:t>
                      </a:r>
                      <a:endParaRPr lang="fr-FR" sz="1100" b="1" i="0" u="none" strike="noStrike" dirty="0">
                        <a:solidFill>
                          <a:srgbClr val="000000"/>
                        </a:solidFill>
                        <a:effectLst/>
                        <a:latin typeface="Calibri" panose="020F0502020204030204" pitchFamily="34" charset="0"/>
                      </a:endParaRPr>
                    </a:p>
                  </a:txBody>
                  <a:tcPr marL="9190" marR="9190" marT="9190" marB="0" anchor="b">
                    <a:solidFill>
                      <a:schemeClr val="accent5">
                        <a:lumMod val="40000"/>
                        <a:lumOff val="60000"/>
                      </a:schemeClr>
                    </a:solidFill>
                  </a:tcPr>
                </a:tc>
                <a:extLst>
                  <a:ext uri="{0D108BD9-81ED-4DB2-BD59-A6C34878D82A}">
                    <a16:rowId xmlns:a16="http://schemas.microsoft.com/office/drawing/2014/main" val="2864466984"/>
                  </a:ext>
                </a:extLst>
              </a:tr>
            </a:tbl>
          </a:graphicData>
        </a:graphic>
      </p:graphicFrame>
    </p:spTree>
    <p:extLst>
      <p:ext uri="{BB962C8B-B14F-4D97-AF65-F5344CB8AC3E}">
        <p14:creationId xmlns:p14="http://schemas.microsoft.com/office/powerpoint/2010/main" val="2629091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0" i="0" u="none" strike="noStrike" kern="1200" cap="all" spc="0" normalizeH="0" baseline="0" noProof="0" smtClean="0">
                <a:ln>
                  <a:noFill/>
                </a:ln>
                <a:solidFill>
                  <a:srgbClr val="000091"/>
                </a:solidFill>
                <a:effectLst/>
                <a:uLnTx/>
                <a:uFillTx/>
                <a:latin typeface="Arial Medium" charset="0"/>
              </a:rPr>
              <a:t>lundi 26 juin 2023</a:t>
            </a:r>
            <a:endParaRPr kumimoji="0" lang="fr-FR" sz="750" b="0" i="0" u="none" strike="noStrike" kern="1200" cap="all" spc="0" normalizeH="0" baseline="0" noProof="0" dirty="0">
              <a:ln>
                <a:noFill/>
              </a:ln>
              <a:solidFill>
                <a:srgbClr val="000091"/>
              </a:solidFill>
              <a:effectLst/>
              <a:uLnTx/>
              <a:uFillTx/>
              <a:latin typeface="Arial Medium" charset="0"/>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0" i="0" u="none" strike="noStrike" kern="1200" cap="none" spc="0" normalizeH="0" baseline="0" noProof="0" smtClean="0">
                <a:ln>
                  <a:noFill/>
                </a:ln>
                <a:solidFill>
                  <a:srgbClr val="000091"/>
                </a:solidFill>
                <a:effectLst/>
                <a:uLnTx/>
                <a:uFillTx/>
                <a:latin typeface="Arial Medium"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750" b="0" i="0" u="none" strike="noStrike" kern="1200" cap="none" spc="0" normalizeH="0" baseline="0" noProof="0" dirty="0">
              <a:ln>
                <a:noFill/>
              </a:ln>
              <a:solidFill>
                <a:srgbClr val="000091"/>
              </a:solidFill>
              <a:effectLst/>
              <a:uLnTx/>
              <a:uFillTx/>
              <a:latin typeface="Arial Medium" charset="0"/>
            </a:endParaRPr>
          </a:p>
        </p:txBody>
      </p:sp>
      <p:sp>
        <p:nvSpPr>
          <p:cNvPr id="8" name="ZoneTexte 7"/>
          <p:cNvSpPr txBox="1"/>
          <p:nvPr/>
        </p:nvSpPr>
        <p:spPr>
          <a:xfrm>
            <a:off x="1403648" y="195487"/>
            <a:ext cx="7560840" cy="1169551"/>
          </a:xfrm>
          <a:prstGeom prst="rect">
            <a:avLst/>
          </a:prstGeom>
          <a:noFill/>
        </p:spPr>
        <p:txBody>
          <a:bodyPr wrap="square" rtlCol="0">
            <a:spAutoFit/>
          </a:bodyPr>
          <a:lstStyle/>
          <a:p>
            <a:pPr marL="342900" lvl="0" indent="-342900">
              <a:buFontTx/>
              <a:buAutoNum type="arabicParenR"/>
              <a:defRPr/>
            </a:pPr>
            <a:r>
              <a:rPr lang="fr-FR" altLang="fr-FR" dirty="0">
                <a:solidFill>
                  <a:srgbClr val="2B2E75"/>
                </a:solidFill>
                <a:latin typeface="Arial" charset="0"/>
                <a:ea typeface="Arial" charset="0"/>
                <a:cs typeface="Arial" charset="0"/>
              </a:rPr>
              <a:t>Premiers éléments de bilan académique de la formation 2022-2023</a:t>
            </a:r>
          </a:p>
          <a:p>
            <a:pPr lvl="0">
              <a:defRPr/>
            </a:pPr>
            <a:r>
              <a:rPr lang="fr-FR" altLang="fr-FR" sz="1600" dirty="0">
                <a:solidFill>
                  <a:srgbClr val="2B2E75"/>
                </a:solidFill>
                <a:latin typeface="Arial" charset="0"/>
                <a:ea typeface="Arial" charset="0"/>
                <a:cs typeface="Arial" charset="0"/>
              </a:rPr>
              <a:t>données chiffrées – CFP </a:t>
            </a:r>
            <a:r>
              <a:rPr lang="fr-FR" altLang="fr-FR" sz="1600" dirty="0" smtClean="0">
                <a:solidFill>
                  <a:srgbClr val="2B2E75"/>
                </a:solidFill>
                <a:latin typeface="Arial" charset="0"/>
                <a:ea typeface="Arial" charset="0"/>
                <a:cs typeface="Arial" charset="0"/>
              </a:rPr>
              <a:t>congé </a:t>
            </a:r>
            <a:r>
              <a:rPr lang="fr-FR" altLang="fr-FR" sz="1600" dirty="0">
                <a:solidFill>
                  <a:srgbClr val="2B2E75"/>
                </a:solidFill>
                <a:latin typeface="Arial" charset="0"/>
                <a:ea typeface="Arial" charset="0"/>
                <a:cs typeface="Arial" charset="0"/>
              </a:rPr>
              <a:t>de formation professionnelle</a:t>
            </a:r>
            <a:endParaRPr lang="fr-FR" altLang="fr-FR" dirty="0">
              <a:solidFill>
                <a:srgbClr val="000000"/>
              </a:solidFill>
              <a:latin typeface="Arial" charset="0"/>
              <a:ea typeface="Arial" charset="0"/>
              <a:cs typeface="Arial" charset="0"/>
            </a:endParaRPr>
          </a:p>
          <a:p>
            <a:pPr marR="0" lvl="0" algn="l" defTabSz="914400" rtl="0" eaLnBrk="1" fontAlgn="auto" latinLnBrk="0" hangingPunct="1">
              <a:lnSpc>
                <a:spcPct val="100000"/>
              </a:lnSpc>
              <a:spcBef>
                <a:spcPts val="0"/>
              </a:spcBef>
              <a:spcAft>
                <a:spcPts val="0"/>
              </a:spcAft>
              <a:buClrTx/>
              <a:buSzTx/>
              <a:tabLst/>
              <a:defRPr/>
            </a:pPr>
            <a:endParaRPr kumimoji="0" lang="fr-FR" altLang="fr-FR" sz="18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6" name="Graphique 5"/>
          <p:cNvGraphicFramePr>
            <a:graphicFrameLocks/>
          </p:cNvGraphicFramePr>
          <p:nvPr>
            <p:extLst/>
          </p:nvPr>
        </p:nvGraphicFramePr>
        <p:xfrm>
          <a:off x="1331640" y="1365037"/>
          <a:ext cx="7344816" cy="32949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2448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0" i="0" u="none" strike="noStrike" kern="1200" cap="all" spc="0" normalizeH="0" baseline="0" noProof="0" smtClean="0">
                <a:ln>
                  <a:noFill/>
                </a:ln>
                <a:solidFill>
                  <a:srgbClr val="000091"/>
                </a:solidFill>
                <a:effectLst/>
                <a:uLnTx/>
                <a:uFillTx/>
                <a:latin typeface="Arial Medium" charset="0"/>
              </a:rPr>
              <a:t>lundi 26 juin 2023</a:t>
            </a:r>
            <a:endParaRPr kumimoji="0" lang="fr-FR" sz="750" b="0" i="0" u="none" strike="noStrike" kern="1200" cap="all" spc="0" normalizeH="0" baseline="0" noProof="0" dirty="0">
              <a:ln>
                <a:noFill/>
              </a:ln>
              <a:solidFill>
                <a:srgbClr val="000091"/>
              </a:solidFill>
              <a:effectLst/>
              <a:uLnTx/>
              <a:uFillTx/>
              <a:latin typeface="Arial Medium" charset="0"/>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0" i="0" u="none" strike="noStrike" kern="1200" cap="none" spc="0" normalizeH="0" baseline="0" noProof="0" smtClean="0">
                <a:ln>
                  <a:noFill/>
                </a:ln>
                <a:solidFill>
                  <a:srgbClr val="000091"/>
                </a:solidFill>
                <a:effectLst/>
                <a:uLnTx/>
                <a:uFillTx/>
                <a:latin typeface="Arial Medium"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750" b="0" i="0" u="none" strike="noStrike" kern="1200" cap="none" spc="0" normalizeH="0" baseline="0" noProof="0" dirty="0">
              <a:ln>
                <a:noFill/>
              </a:ln>
              <a:solidFill>
                <a:srgbClr val="000091"/>
              </a:solidFill>
              <a:effectLst/>
              <a:uLnTx/>
              <a:uFillTx/>
              <a:latin typeface="Arial Medium" charset="0"/>
            </a:endParaRPr>
          </a:p>
        </p:txBody>
      </p:sp>
      <p:sp>
        <p:nvSpPr>
          <p:cNvPr id="8" name="ZoneTexte 7"/>
          <p:cNvSpPr txBox="1"/>
          <p:nvPr/>
        </p:nvSpPr>
        <p:spPr>
          <a:xfrm>
            <a:off x="1403648" y="195486"/>
            <a:ext cx="7380352" cy="615553"/>
          </a:xfrm>
          <a:prstGeom prst="rect">
            <a:avLst/>
          </a:prstGeom>
          <a:noFill/>
        </p:spPr>
        <p:txBody>
          <a:bodyPr wrap="square" rtlCol="0">
            <a:spAutoFit/>
          </a:bodyPr>
          <a:lstStyle/>
          <a:p>
            <a:pPr marL="342900" lvl="0" indent="-342900">
              <a:buFontTx/>
              <a:buAutoNum type="arabicParenR"/>
              <a:defRPr/>
            </a:pPr>
            <a:r>
              <a:rPr lang="fr-FR" altLang="fr-FR" dirty="0">
                <a:solidFill>
                  <a:srgbClr val="2B2E75"/>
                </a:solidFill>
                <a:latin typeface="Arial" charset="0"/>
                <a:ea typeface="Arial" charset="0"/>
                <a:cs typeface="Arial" charset="0"/>
              </a:rPr>
              <a:t>Premiers éléments de bilan académique de la formation 2022-2023</a:t>
            </a:r>
          </a:p>
          <a:p>
            <a:pPr lvl="0">
              <a:defRPr/>
            </a:pPr>
            <a:r>
              <a:rPr lang="fr-FR" altLang="fr-FR" sz="1600" dirty="0">
                <a:solidFill>
                  <a:srgbClr val="2B2E75"/>
                </a:solidFill>
                <a:latin typeface="Arial" charset="0"/>
                <a:ea typeface="Arial" charset="0"/>
                <a:cs typeface="Arial" charset="0"/>
              </a:rPr>
              <a:t>données chiffrées – CFP </a:t>
            </a:r>
            <a:r>
              <a:rPr lang="fr-FR" altLang="fr-FR" sz="1600" dirty="0" smtClean="0">
                <a:solidFill>
                  <a:srgbClr val="2B2E75"/>
                </a:solidFill>
                <a:latin typeface="Arial" charset="0"/>
                <a:ea typeface="Arial" charset="0"/>
                <a:cs typeface="Arial" charset="0"/>
              </a:rPr>
              <a:t>congé </a:t>
            </a:r>
            <a:r>
              <a:rPr lang="fr-FR" altLang="fr-FR" sz="1600" dirty="0">
                <a:solidFill>
                  <a:srgbClr val="2B2E75"/>
                </a:solidFill>
                <a:latin typeface="Arial" charset="0"/>
                <a:ea typeface="Arial" charset="0"/>
                <a:cs typeface="Arial" charset="0"/>
              </a:rPr>
              <a:t>de formation professionnelle</a:t>
            </a:r>
            <a:endParaRPr lang="fr-FR" altLang="fr-FR" dirty="0">
              <a:solidFill>
                <a:srgbClr val="000000"/>
              </a:solidFill>
              <a:latin typeface="Arial" charset="0"/>
              <a:ea typeface="Arial" charset="0"/>
              <a:cs typeface="Arial" charset="0"/>
            </a:endParaRPr>
          </a:p>
        </p:txBody>
      </p:sp>
      <p:sp>
        <p:nvSpPr>
          <p:cNvPr id="3" name="ZoneTexte 2"/>
          <p:cNvSpPr txBox="1"/>
          <p:nvPr/>
        </p:nvSpPr>
        <p:spPr>
          <a:xfrm>
            <a:off x="1259632" y="1201789"/>
            <a:ext cx="68407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000000"/>
                </a:solidFill>
                <a:effectLst/>
                <a:uLnTx/>
                <a:uFillTx/>
                <a:latin typeface="Arial"/>
                <a:ea typeface="+mn-ea"/>
                <a:cs typeface="+mn-cs"/>
              </a:rPr>
              <a:t>Focus : demandes des personnels contractuels</a:t>
            </a: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7" name="Tableau 6"/>
          <p:cNvGraphicFramePr>
            <a:graphicFrameLocks noGrp="1"/>
          </p:cNvGraphicFramePr>
          <p:nvPr>
            <p:extLst/>
          </p:nvPr>
        </p:nvGraphicFramePr>
        <p:xfrm>
          <a:off x="323528" y="1716618"/>
          <a:ext cx="8712969" cy="1431197"/>
        </p:xfrm>
        <a:graphic>
          <a:graphicData uri="http://schemas.openxmlformats.org/drawingml/2006/table">
            <a:tbl>
              <a:tblPr>
                <a:tableStyleId>{5C22544A-7EE6-4342-B048-85BDC9FD1C3A}</a:tableStyleId>
              </a:tblPr>
              <a:tblGrid>
                <a:gridCol w="869447">
                  <a:extLst>
                    <a:ext uri="{9D8B030D-6E8A-4147-A177-3AD203B41FA5}">
                      <a16:colId xmlns:a16="http://schemas.microsoft.com/office/drawing/2014/main" val="856813114"/>
                    </a:ext>
                  </a:extLst>
                </a:gridCol>
                <a:gridCol w="659232">
                  <a:extLst>
                    <a:ext uri="{9D8B030D-6E8A-4147-A177-3AD203B41FA5}">
                      <a16:colId xmlns:a16="http://schemas.microsoft.com/office/drawing/2014/main" val="3713007480"/>
                    </a:ext>
                  </a:extLst>
                </a:gridCol>
                <a:gridCol w="659232">
                  <a:extLst>
                    <a:ext uri="{9D8B030D-6E8A-4147-A177-3AD203B41FA5}">
                      <a16:colId xmlns:a16="http://schemas.microsoft.com/office/drawing/2014/main" val="3464442671"/>
                    </a:ext>
                  </a:extLst>
                </a:gridCol>
                <a:gridCol w="713047">
                  <a:extLst>
                    <a:ext uri="{9D8B030D-6E8A-4147-A177-3AD203B41FA5}">
                      <a16:colId xmlns:a16="http://schemas.microsoft.com/office/drawing/2014/main" val="69410417"/>
                    </a:ext>
                  </a:extLst>
                </a:gridCol>
                <a:gridCol w="645779">
                  <a:extLst>
                    <a:ext uri="{9D8B030D-6E8A-4147-A177-3AD203B41FA5}">
                      <a16:colId xmlns:a16="http://schemas.microsoft.com/office/drawing/2014/main" val="4040313942"/>
                    </a:ext>
                  </a:extLst>
                </a:gridCol>
                <a:gridCol w="645779">
                  <a:extLst>
                    <a:ext uri="{9D8B030D-6E8A-4147-A177-3AD203B41FA5}">
                      <a16:colId xmlns:a16="http://schemas.microsoft.com/office/drawing/2014/main" val="3808755109"/>
                    </a:ext>
                  </a:extLst>
                </a:gridCol>
                <a:gridCol w="645779">
                  <a:extLst>
                    <a:ext uri="{9D8B030D-6E8A-4147-A177-3AD203B41FA5}">
                      <a16:colId xmlns:a16="http://schemas.microsoft.com/office/drawing/2014/main" val="1537223334"/>
                    </a:ext>
                  </a:extLst>
                </a:gridCol>
                <a:gridCol w="645779">
                  <a:extLst>
                    <a:ext uri="{9D8B030D-6E8A-4147-A177-3AD203B41FA5}">
                      <a16:colId xmlns:a16="http://schemas.microsoft.com/office/drawing/2014/main" val="1771585368"/>
                    </a:ext>
                  </a:extLst>
                </a:gridCol>
                <a:gridCol w="645779">
                  <a:extLst>
                    <a:ext uri="{9D8B030D-6E8A-4147-A177-3AD203B41FA5}">
                      <a16:colId xmlns:a16="http://schemas.microsoft.com/office/drawing/2014/main" val="2161139339"/>
                    </a:ext>
                  </a:extLst>
                </a:gridCol>
                <a:gridCol w="645779">
                  <a:extLst>
                    <a:ext uri="{9D8B030D-6E8A-4147-A177-3AD203B41FA5}">
                      <a16:colId xmlns:a16="http://schemas.microsoft.com/office/drawing/2014/main" val="3634996243"/>
                    </a:ext>
                  </a:extLst>
                </a:gridCol>
                <a:gridCol w="645779">
                  <a:extLst>
                    <a:ext uri="{9D8B030D-6E8A-4147-A177-3AD203B41FA5}">
                      <a16:colId xmlns:a16="http://schemas.microsoft.com/office/drawing/2014/main" val="3206811112"/>
                    </a:ext>
                  </a:extLst>
                </a:gridCol>
                <a:gridCol w="645779">
                  <a:extLst>
                    <a:ext uri="{9D8B030D-6E8A-4147-A177-3AD203B41FA5}">
                      <a16:colId xmlns:a16="http://schemas.microsoft.com/office/drawing/2014/main" val="419437836"/>
                    </a:ext>
                  </a:extLst>
                </a:gridCol>
                <a:gridCol w="645779">
                  <a:extLst>
                    <a:ext uri="{9D8B030D-6E8A-4147-A177-3AD203B41FA5}">
                      <a16:colId xmlns:a16="http://schemas.microsoft.com/office/drawing/2014/main" val="1676153727"/>
                    </a:ext>
                  </a:extLst>
                </a:gridCol>
              </a:tblGrid>
              <a:tr h="201975">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tc>
                <a:tc gridSpan="3">
                  <a:txBody>
                    <a:bodyPr/>
                    <a:lstStyle/>
                    <a:p>
                      <a:pPr algn="ctr" fontAlgn="b"/>
                      <a:r>
                        <a:rPr lang="fr-FR" sz="1050" u="none" strike="noStrike" dirty="0">
                          <a:effectLst/>
                        </a:rPr>
                        <a:t>DEMANDES</a:t>
                      </a:r>
                      <a:endParaRPr lang="fr-FR" sz="105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fr-FR"/>
                    </a:p>
                  </a:txBody>
                  <a:tcPr/>
                </a:tc>
                <a:tc hMerge="1">
                  <a:txBody>
                    <a:bodyPr/>
                    <a:lstStyle/>
                    <a:p>
                      <a:endParaRPr lang="fr-FR"/>
                    </a:p>
                  </a:txBody>
                  <a:tcPr/>
                </a:tc>
                <a:tc gridSpan="3">
                  <a:txBody>
                    <a:bodyPr/>
                    <a:lstStyle/>
                    <a:p>
                      <a:pPr algn="ctr" fontAlgn="b"/>
                      <a:r>
                        <a:rPr lang="fr-FR" sz="1050" u="none" strike="noStrike">
                          <a:effectLst/>
                        </a:rPr>
                        <a:t>DEMANDES ELIGIBLES</a:t>
                      </a:r>
                      <a:endParaRPr lang="fr-FR" sz="105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fr-FR"/>
                    </a:p>
                  </a:txBody>
                  <a:tcPr/>
                </a:tc>
                <a:tc hMerge="1">
                  <a:txBody>
                    <a:bodyPr/>
                    <a:lstStyle/>
                    <a:p>
                      <a:endParaRPr lang="fr-FR"/>
                    </a:p>
                  </a:txBody>
                  <a:tcPr/>
                </a:tc>
                <a:tc gridSpan="3">
                  <a:txBody>
                    <a:bodyPr/>
                    <a:lstStyle/>
                    <a:p>
                      <a:pPr algn="ctr" fontAlgn="b"/>
                      <a:r>
                        <a:rPr lang="fr-FR" sz="1050" u="none" strike="noStrike">
                          <a:effectLst/>
                        </a:rPr>
                        <a:t>ACCORD</a:t>
                      </a:r>
                      <a:endParaRPr lang="fr-FR" sz="105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fr-FR"/>
                    </a:p>
                  </a:txBody>
                  <a:tcPr/>
                </a:tc>
                <a:tc hMerge="1">
                  <a:txBody>
                    <a:bodyPr/>
                    <a:lstStyle/>
                    <a:p>
                      <a:endParaRPr lang="fr-FR"/>
                    </a:p>
                  </a:txBody>
                  <a:tcPr/>
                </a:tc>
                <a:tc gridSpan="3">
                  <a:txBody>
                    <a:bodyPr/>
                    <a:lstStyle/>
                    <a:p>
                      <a:pPr algn="ctr" fontAlgn="b"/>
                      <a:r>
                        <a:rPr lang="fr-FR" sz="1050" u="none" strike="noStrike">
                          <a:effectLst/>
                        </a:rPr>
                        <a:t>REFUS</a:t>
                      </a:r>
                      <a:endParaRPr lang="fr-FR" sz="105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023903094"/>
                  </a:ext>
                </a:extLst>
              </a:tr>
              <a:tr h="375716">
                <a:tc>
                  <a:txBody>
                    <a:bodyPr/>
                    <a:lstStyle/>
                    <a:p>
                      <a:pPr algn="ctr" fontAlgn="b"/>
                      <a:r>
                        <a:rPr lang="fr-FR" sz="1100" u="none" strike="noStrike">
                          <a:effectLst/>
                        </a:rPr>
                        <a:t>Catégorie</a:t>
                      </a:r>
                      <a:endParaRPr lang="fr-FR"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050" u="none" strike="noStrike">
                          <a:effectLst/>
                        </a:rPr>
                        <a:t>Femmes</a:t>
                      </a:r>
                      <a:endParaRPr lang="fr-FR" sz="105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050" u="none" strike="noStrike" dirty="0">
                          <a:effectLst/>
                        </a:rPr>
                        <a:t>Hommes</a:t>
                      </a:r>
                      <a:endParaRPr lang="fr-FR"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050" u="none" strike="noStrike" dirty="0">
                          <a:effectLst/>
                        </a:rPr>
                        <a:t>Ensemble</a:t>
                      </a:r>
                      <a:endParaRPr lang="fr-FR"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050" u="none" strike="noStrike" dirty="0">
                          <a:effectLst/>
                        </a:rPr>
                        <a:t>Femmes</a:t>
                      </a:r>
                      <a:endParaRPr lang="fr-FR" sz="105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050" u="none" strike="noStrike">
                          <a:effectLst/>
                        </a:rPr>
                        <a:t>Hommes</a:t>
                      </a:r>
                      <a:endParaRPr lang="fr-FR" sz="105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050" u="none" strike="noStrike">
                          <a:effectLst/>
                        </a:rPr>
                        <a:t>Ensemble</a:t>
                      </a:r>
                      <a:endParaRPr lang="fr-FR" sz="105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050" u="none" strike="noStrike">
                          <a:effectLst/>
                        </a:rPr>
                        <a:t>Femmes</a:t>
                      </a:r>
                      <a:endParaRPr lang="fr-FR" sz="105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050" u="none" strike="noStrike">
                          <a:effectLst/>
                        </a:rPr>
                        <a:t>Hommes</a:t>
                      </a:r>
                      <a:endParaRPr lang="fr-FR" sz="105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050" u="none" strike="noStrike">
                          <a:effectLst/>
                        </a:rPr>
                        <a:t>Ensemble</a:t>
                      </a:r>
                      <a:endParaRPr lang="fr-FR" sz="105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050" u="none" strike="noStrike">
                          <a:effectLst/>
                        </a:rPr>
                        <a:t>Femmes</a:t>
                      </a:r>
                      <a:endParaRPr lang="fr-FR" sz="105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050" u="none" strike="noStrike">
                          <a:effectLst/>
                        </a:rPr>
                        <a:t>Hommes</a:t>
                      </a:r>
                      <a:endParaRPr lang="fr-FR" sz="105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050" u="none" strike="noStrike">
                          <a:effectLst/>
                        </a:rPr>
                        <a:t>Ensemble</a:t>
                      </a:r>
                      <a:endParaRPr lang="fr-FR" sz="105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9068245"/>
                  </a:ext>
                </a:extLst>
              </a:tr>
              <a:tr h="201975">
                <a:tc>
                  <a:txBody>
                    <a:bodyPr/>
                    <a:lstStyle/>
                    <a:p>
                      <a:pPr algn="l" fontAlgn="ctr"/>
                      <a:r>
                        <a:rPr lang="fr-FR" sz="1100" u="none" strike="noStrike">
                          <a:effectLst/>
                        </a:rPr>
                        <a:t>Enseignants</a:t>
                      </a: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050" u="none" strike="noStrike">
                          <a:effectLst/>
                        </a:rPr>
                        <a:t>8</a:t>
                      </a:r>
                      <a:endParaRPr lang="fr-FR" sz="105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050" u="none" strike="noStrike">
                          <a:effectLst/>
                        </a:rPr>
                        <a:t>4</a:t>
                      </a:r>
                      <a:endParaRPr lang="fr-FR" sz="105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050" u="none" strike="noStrike">
                          <a:effectLst/>
                        </a:rPr>
                        <a:t>12</a:t>
                      </a:r>
                      <a:endParaRPr lang="fr-FR" sz="105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fr-FR" sz="1050" u="none" strike="noStrike" dirty="0">
                          <a:effectLst/>
                        </a:rPr>
                        <a:t>6</a:t>
                      </a:r>
                      <a:endParaRPr lang="fr-FR"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050" u="none" strike="noStrike" dirty="0">
                          <a:effectLst/>
                        </a:rPr>
                        <a:t>4</a:t>
                      </a:r>
                      <a:endParaRPr lang="fr-FR"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050" u="none" strike="noStrike">
                          <a:effectLst/>
                        </a:rPr>
                        <a:t>10</a:t>
                      </a:r>
                      <a:endParaRPr lang="fr-FR"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050" u="none" strike="noStrike">
                          <a:effectLst/>
                        </a:rPr>
                        <a:t>4</a:t>
                      </a:r>
                      <a:endParaRPr lang="fr-FR"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050" u="none" strike="noStrike">
                          <a:effectLst/>
                        </a:rPr>
                        <a:t>1</a:t>
                      </a:r>
                      <a:endParaRPr lang="fr-FR"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050" u="none" strike="noStrike">
                          <a:effectLst/>
                        </a:rPr>
                        <a:t>5</a:t>
                      </a:r>
                      <a:endParaRPr lang="fr-FR"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050" u="none" strike="noStrike">
                          <a:effectLst/>
                        </a:rPr>
                        <a:t>2</a:t>
                      </a:r>
                      <a:endParaRPr lang="fr-FR"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050" u="none" strike="noStrike">
                          <a:effectLst/>
                        </a:rPr>
                        <a:t>3</a:t>
                      </a:r>
                      <a:endParaRPr lang="fr-FR"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050" u="none" strike="noStrike">
                          <a:effectLst/>
                        </a:rPr>
                        <a:t>5</a:t>
                      </a:r>
                      <a:endParaRPr lang="fr-FR"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68002772"/>
                  </a:ext>
                </a:extLst>
              </a:tr>
              <a:tr h="217177">
                <a:tc>
                  <a:txBody>
                    <a:bodyPr/>
                    <a:lstStyle/>
                    <a:p>
                      <a:pPr algn="l" fontAlgn="b"/>
                      <a:r>
                        <a:rPr lang="fr-FR" sz="1100" u="none" strike="noStrike">
                          <a:effectLst/>
                        </a:rPr>
                        <a:t>AESH</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050" u="none" strike="noStrike">
                          <a:effectLst/>
                        </a:rPr>
                        <a:t>2</a:t>
                      </a:r>
                      <a:endParaRPr lang="fr-FR"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050" u="none" strike="noStrike">
                          <a:effectLst/>
                        </a:rPr>
                        <a:t> </a:t>
                      </a:r>
                      <a:endParaRPr lang="fr-FR"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fr-FR" sz="1050" u="none" strike="noStrike">
                          <a:effectLst/>
                        </a:rPr>
                        <a:t>2</a:t>
                      </a:r>
                      <a:endParaRPr lang="fr-FR" sz="105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fr-FR" sz="1050" u="none" strike="noStrike">
                          <a:effectLst/>
                        </a:rPr>
                        <a:t>2</a:t>
                      </a:r>
                      <a:endParaRPr lang="fr-FR"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050" u="none" strike="noStrike" dirty="0">
                          <a:effectLst/>
                        </a:rPr>
                        <a:t> </a:t>
                      </a:r>
                      <a:endParaRPr lang="fr-FR"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050" u="none" strike="noStrike" dirty="0">
                          <a:effectLst/>
                        </a:rPr>
                        <a:t>2</a:t>
                      </a:r>
                      <a:endParaRPr lang="fr-FR"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050" u="none" strike="noStrike">
                          <a:effectLst/>
                        </a:rPr>
                        <a:t>2</a:t>
                      </a:r>
                      <a:endParaRPr lang="fr-FR"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050" u="none" strike="noStrike">
                          <a:effectLst/>
                        </a:rPr>
                        <a:t> </a:t>
                      </a:r>
                      <a:endParaRPr lang="fr-FR"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050" u="none" strike="noStrike">
                          <a:effectLst/>
                        </a:rPr>
                        <a:t>2</a:t>
                      </a:r>
                      <a:endParaRPr lang="fr-FR"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050" u="none" strike="noStrike">
                          <a:effectLst/>
                        </a:rPr>
                        <a:t> </a:t>
                      </a:r>
                      <a:endParaRPr lang="fr-FR"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050" u="none" strike="noStrike">
                          <a:effectLst/>
                        </a:rPr>
                        <a:t> </a:t>
                      </a:r>
                      <a:endParaRPr lang="fr-FR"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050" u="none" strike="noStrike">
                          <a:effectLst/>
                        </a:rPr>
                        <a:t>0</a:t>
                      </a:r>
                      <a:endParaRPr lang="fr-FR"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69881399"/>
                  </a:ext>
                </a:extLst>
              </a:tr>
              <a:tr h="217177">
                <a:tc>
                  <a:txBody>
                    <a:bodyPr/>
                    <a:lstStyle/>
                    <a:p>
                      <a:pPr algn="l" fontAlgn="b"/>
                      <a:r>
                        <a:rPr lang="fr-FR" sz="1100" u="none" strike="noStrike">
                          <a:effectLst/>
                        </a:rPr>
                        <a:t>PSY-EN</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050" u="none" strike="noStrike">
                          <a:effectLst/>
                        </a:rPr>
                        <a:t>1</a:t>
                      </a:r>
                      <a:endParaRPr lang="fr-FR"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050" u="none" strike="noStrike">
                          <a:effectLst/>
                        </a:rPr>
                        <a:t> </a:t>
                      </a:r>
                      <a:endParaRPr lang="fr-FR"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fr-FR" sz="1050" u="none" strike="noStrike">
                          <a:effectLst/>
                        </a:rPr>
                        <a:t>1</a:t>
                      </a:r>
                      <a:endParaRPr lang="fr-FR" sz="105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fr-FR" sz="1050" u="none" strike="noStrike">
                          <a:effectLst/>
                        </a:rPr>
                        <a:t>1</a:t>
                      </a:r>
                      <a:endParaRPr lang="fr-FR"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050" u="none" strike="noStrike">
                          <a:effectLst/>
                        </a:rPr>
                        <a:t> </a:t>
                      </a:r>
                      <a:endParaRPr lang="fr-FR"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050" u="none" strike="noStrike">
                          <a:effectLst/>
                        </a:rPr>
                        <a:t>1</a:t>
                      </a:r>
                      <a:endParaRPr lang="fr-FR"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050" u="none" strike="noStrike" dirty="0">
                          <a:effectLst/>
                        </a:rPr>
                        <a:t> </a:t>
                      </a:r>
                      <a:endParaRPr lang="fr-FR"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050" u="none" strike="noStrike" dirty="0">
                          <a:effectLst/>
                        </a:rPr>
                        <a:t> </a:t>
                      </a:r>
                      <a:endParaRPr lang="fr-FR"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050" u="none" strike="noStrike" dirty="0">
                          <a:effectLst/>
                        </a:rPr>
                        <a:t>0</a:t>
                      </a:r>
                      <a:endParaRPr lang="fr-FR"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050" u="none" strike="noStrike" dirty="0">
                          <a:effectLst/>
                        </a:rPr>
                        <a:t>1</a:t>
                      </a:r>
                      <a:endParaRPr lang="fr-FR"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050" u="none" strike="noStrike">
                          <a:effectLst/>
                        </a:rPr>
                        <a:t> </a:t>
                      </a:r>
                      <a:endParaRPr lang="fr-FR" sz="105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050" u="none" strike="noStrike">
                          <a:effectLst/>
                        </a:rPr>
                        <a:t>1</a:t>
                      </a:r>
                      <a:endParaRPr lang="fr-FR" sz="105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35509617"/>
                  </a:ext>
                </a:extLst>
              </a:tr>
              <a:tr h="217177">
                <a:tc>
                  <a:txBody>
                    <a:bodyPr/>
                    <a:lstStyle/>
                    <a:p>
                      <a:pPr algn="l" fontAlgn="ctr"/>
                      <a:r>
                        <a:rPr lang="fr-FR" sz="1100" b="1" u="none" strike="noStrike" dirty="0">
                          <a:effectLst/>
                        </a:rPr>
                        <a:t>Total</a:t>
                      </a:r>
                      <a:endParaRPr lang="fr-FR" sz="1100" b="1" i="0" u="none" strike="noStrike" dirty="0">
                        <a:solidFill>
                          <a:srgbClr val="000000"/>
                        </a:solidFill>
                        <a:effectLst/>
                        <a:latin typeface="Calibri" panose="020F0502020204030204" pitchFamily="34" charset="0"/>
                      </a:endParaRPr>
                    </a:p>
                  </a:txBody>
                  <a:tcPr marL="9525" marR="9525" marT="9525" marB="0" anchor="ctr">
                    <a:solidFill>
                      <a:schemeClr val="accent5">
                        <a:lumMod val="40000"/>
                        <a:lumOff val="60000"/>
                      </a:schemeClr>
                    </a:solidFill>
                  </a:tcPr>
                </a:tc>
                <a:tc>
                  <a:txBody>
                    <a:bodyPr/>
                    <a:lstStyle/>
                    <a:p>
                      <a:pPr algn="ctr" fontAlgn="ctr"/>
                      <a:r>
                        <a:rPr lang="fr-FR" sz="1050" b="1" u="none" strike="noStrike" dirty="0">
                          <a:effectLst/>
                        </a:rPr>
                        <a:t>11</a:t>
                      </a:r>
                      <a:endParaRPr lang="fr-FR" sz="1050" b="1" i="0" u="none" strike="noStrike" dirty="0">
                        <a:solidFill>
                          <a:srgbClr val="000000"/>
                        </a:solidFill>
                        <a:effectLst/>
                        <a:latin typeface="Calibri" panose="020F0502020204030204" pitchFamily="34" charset="0"/>
                      </a:endParaRPr>
                    </a:p>
                  </a:txBody>
                  <a:tcPr marL="9525" marR="9525" marT="9525" marB="0" anchor="ctr">
                    <a:solidFill>
                      <a:schemeClr val="accent5">
                        <a:lumMod val="40000"/>
                        <a:lumOff val="60000"/>
                      </a:schemeClr>
                    </a:solidFill>
                  </a:tcPr>
                </a:tc>
                <a:tc>
                  <a:txBody>
                    <a:bodyPr/>
                    <a:lstStyle/>
                    <a:p>
                      <a:pPr algn="ctr" fontAlgn="ctr"/>
                      <a:r>
                        <a:rPr lang="fr-FR" sz="1050" b="1" u="none" strike="noStrike">
                          <a:effectLst/>
                        </a:rPr>
                        <a:t>4</a:t>
                      </a:r>
                      <a:endParaRPr lang="fr-FR" sz="1050" b="1" i="0" u="none" strike="noStrike">
                        <a:solidFill>
                          <a:srgbClr val="000000"/>
                        </a:solidFill>
                        <a:effectLst/>
                        <a:latin typeface="Calibri" panose="020F0502020204030204" pitchFamily="34" charset="0"/>
                      </a:endParaRPr>
                    </a:p>
                  </a:txBody>
                  <a:tcPr marL="9525" marR="9525" marT="9525" marB="0" anchor="ctr">
                    <a:solidFill>
                      <a:schemeClr val="accent5">
                        <a:lumMod val="40000"/>
                        <a:lumOff val="60000"/>
                      </a:schemeClr>
                    </a:solidFill>
                  </a:tcPr>
                </a:tc>
                <a:tc>
                  <a:txBody>
                    <a:bodyPr/>
                    <a:lstStyle/>
                    <a:p>
                      <a:pPr algn="ctr" fontAlgn="ctr"/>
                      <a:r>
                        <a:rPr lang="fr-FR" sz="1050" b="1" u="none" strike="noStrike" dirty="0">
                          <a:effectLst/>
                        </a:rPr>
                        <a:t>15</a:t>
                      </a:r>
                      <a:endParaRPr lang="fr-FR" sz="1050" b="1" i="0" u="none" strike="noStrike" dirty="0">
                        <a:solidFill>
                          <a:srgbClr val="000000"/>
                        </a:solidFill>
                        <a:effectLst/>
                        <a:latin typeface="Calibri" panose="020F0502020204030204" pitchFamily="34" charset="0"/>
                      </a:endParaRPr>
                    </a:p>
                  </a:txBody>
                  <a:tcPr marL="9525" marR="9525" marT="9525" marB="0" anchor="ctr">
                    <a:solidFill>
                      <a:schemeClr val="accent5">
                        <a:lumMod val="40000"/>
                        <a:lumOff val="60000"/>
                      </a:schemeClr>
                    </a:solidFill>
                  </a:tcPr>
                </a:tc>
                <a:tc>
                  <a:txBody>
                    <a:bodyPr/>
                    <a:lstStyle/>
                    <a:p>
                      <a:pPr algn="ctr" fontAlgn="b"/>
                      <a:r>
                        <a:rPr lang="fr-FR" sz="1050" b="1" u="none" strike="noStrike" dirty="0">
                          <a:effectLst/>
                        </a:rPr>
                        <a:t>9</a:t>
                      </a:r>
                      <a:endParaRPr lang="fr-FR" sz="1050" b="1" i="0" u="none" strike="noStrike" dirty="0">
                        <a:solidFill>
                          <a:srgbClr val="000000"/>
                        </a:solidFill>
                        <a:effectLst/>
                        <a:latin typeface="Calibri" panose="020F0502020204030204" pitchFamily="34" charset="0"/>
                      </a:endParaRPr>
                    </a:p>
                  </a:txBody>
                  <a:tcPr marL="9525" marR="9525" marT="9525" marB="0" anchor="b">
                    <a:solidFill>
                      <a:schemeClr val="accent5">
                        <a:lumMod val="40000"/>
                        <a:lumOff val="60000"/>
                      </a:schemeClr>
                    </a:solidFill>
                  </a:tcPr>
                </a:tc>
                <a:tc>
                  <a:txBody>
                    <a:bodyPr/>
                    <a:lstStyle/>
                    <a:p>
                      <a:pPr algn="ctr" fontAlgn="b"/>
                      <a:r>
                        <a:rPr lang="fr-FR" sz="1050" b="1" u="none" strike="noStrike" dirty="0">
                          <a:effectLst/>
                        </a:rPr>
                        <a:t>4</a:t>
                      </a:r>
                      <a:endParaRPr lang="fr-FR" sz="1050" b="1" i="0" u="none" strike="noStrike" dirty="0">
                        <a:solidFill>
                          <a:srgbClr val="000000"/>
                        </a:solidFill>
                        <a:effectLst/>
                        <a:latin typeface="Calibri" panose="020F0502020204030204" pitchFamily="34" charset="0"/>
                      </a:endParaRPr>
                    </a:p>
                  </a:txBody>
                  <a:tcPr marL="9525" marR="9525" marT="9525" marB="0" anchor="b">
                    <a:solidFill>
                      <a:schemeClr val="accent5">
                        <a:lumMod val="40000"/>
                        <a:lumOff val="60000"/>
                      </a:schemeClr>
                    </a:solidFill>
                  </a:tcPr>
                </a:tc>
                <a:tc>
                  <a:txBody>
                    <a:bodyPr/>
                    <a:lstStyle/>
                    <a:p>
                      <a:pPr algn="ctr" fontAlgn="b"/>
                      <a:r>
                        <a:rPr lang="fr-FR" sz="1050" b="1" u="none" strike="noStrike" dirty="0">
                          <a:effectLst/>
                        </a:rPr>
                        <a:t>13</a:t>
                      </a:r>
                      <a:endParaRPr lang="fr-FR" sz="1050" b="1" i="0" u="none" strike="noStrike" dirty="0">
                        <a:solidFill>
                          <a:srgbClr val="000000"/>
                        </a:solidFill>
                        <a:effectLst/>
                        <a:latin typeface="Calibri" panose="020F0502020204030204" pitchFamily="34" charset="0"/>
                      </a:endParaRPr>
                    </a:p>
                  </a:txBody>
                  <a:tcPr marL="9525" marR="9525" marT="9525" marB="0" anchor="b">
                    <a:solidFill>
                      <a:schemeClr val="accent5">
                        <a:lumMod val="40000"/>
                        <a:lumOff val="60000"/>
                      </a:schemeClr>
                    </a:solidFill>
                  </a:tcPr>
                </a:tc>
                <a:tc>
                  <a:txBody>
                    <a:bodyPr/>
                    <a:lstStyle/>
                    <a:p>
                      <a:pPr algn="ctr" fontAlgn="b"/>
                      <a:r>
                        <a:rPr lang="fr-FR" sz="1050" b="1" u="none" strike="noStrike" dirty="0">
                          <a:effectLst/>
                        </a:rPr>
                        <a:t>6</a:t>
                      </a:r>
                      <a:endParaRPr lang="fr-FR" sz="1050" b="1" i="0" u="none" strike="noStrike" dirty="0">
                        <a:solidFill>
                          <a:srgbClr val="000000"/>
                        </a:solidFill>
                        <a:effectLst/>
                        <a:latin typeface="Calibri" panose="020F0502020204030204" pitchFamily="34" charset="0"/>
                      </a:endParaRPr>
                    </a:p>
                  </a:txBody>
                  <a:tcPr marL="9525" marR="9525" marT="9525" marB="0" anchor="b">
                    <a:solidFill>
                      <a:schemeClr val="accent5">
                        <a:lumMod val="40000"/>
                        <a:lumOff val="60000"/>
                      </a:schemeClr>
                    </a:solidFill>
                  </a:tcPr>
                </a:tc>
                <a:tc>
                  <a:txBody>
                    <a:bodyPr/>
                    <a:lstStyle/>
                    <a:p>
                      <a:pPr algn="ctr" fontAlgn="b"/>
                      <a:r>
                        <a:rPr lang="fr-FR" sz="1050" b="1" u="none" strike="noStrike" dirty="0">
                          <a:effectLst/>
                        </a:rPr>
                        <a:t>1</a:t>
                      </a:r>
                      <a:endParaRPr lang="fr-FR" sz="1050" b="1" i="0" u="none" strike="noStrike" dirty="0">
                        <a:solidFill>
                          <a:srgbClr val="000000"/>
                        </a:solidFill>
                        <a:effectLst/>
                        <a:latin typeface="Calibri" panose="020F0502020204030204" pitchFamily="34" charset="0"/>
                      </a:endParaRPr>
                    </a:p>
                  </a:txBody>
                  <a:tcPr marL="9525" marR="9525" marT="9525" marB="0" anchor="b">
                    <a:solidFill>
                      <a:schemeClr val="accent5">
                        <a:lumMod val="40000"/>
                        <a:lumOff val="60000"/>
                      </a:schemeClr>
                    </a:solidFill>
                  </a:tcPr>
                </a:tc>
                <a:tc>
                  <a:txBody>
                    <a:bodyPr/>
                    <a:lstStyle/>
                    <a:p>
                      <a:pPr algn="ctr" fontAlgn="b"/>
                      <a:r>
                        <a:rPr lang="fr-FR" sz="1050" b="1" u="none" strike="noStrike" dirty="0">
                          <a:effectLst/>
                        </a:rPr>
                        <a:t>7</a:t>
                      </a:r>
                      <a:endParaRPr lang="fr-FR" sz="1050" b="1" i="0" u="none" strike="noStrike" dirty="0">
                        <a:solidFill>
                          <a:srgbClr val="000000"/>
                        </a:solidFill>
                        <a:effectLst/>
                        <a:latin typeface="Calibri" panose="020F0502020204030204" pitchFamily="34" charset="0"/>
                      </a:endParaRPr>
                    </a:p>
                  </a:txBody>
                  <a:tcPr marL="9525" marR="9525" marT="9525" marB="0" anchor="b">
                    <a:solidFill>
                      <a:schemeClr val="accent5">
                        <a:lumMod val="40000"/>
                        <a:lumOff val="60000"/>
                      </a:schemeClr>
                    </a:solidFill>
                  </a:tcPr>
                </a:tc>
                <a:tc>
                  <a:txBody>
                    <a:bodyPr/>
                    <a:lstStyle/>
                    <a:p>
                      <a:pPr algn="ctr" fontAlgn="b"/>
                      <a:r>
                        <a:rPr lang="fr-FR" sz="1050" b="1" u="none" strike="noStrike" dirty="0">
                          <a:effectLst/>
                        </a:rPr>
                        <a:t>3</a:t>
                      </a:r>
                      <a:endParaRPr lang="fr-FR" sz="1050" b="1" i="0" u="none" strike="noStrike" dirty="0">
                        <a:solidFill>
                          <a:srgbClr val="000000"/>
                        </a:solidFill>
                        <a:effectLst/>
                        <a:latin typeface="Calibri" panose="020F0502020204030204" pitchFamily="34" charset="0"/>
                      </a:endParaRPr>
                    </a:p>
                  </a:txBody>
                  <a:tcPr marL="9525" marR="9525" marT="9525" marB="0" anchor="b">
                    <a:solidFill>
                      <a:schemeClr val="accent5">
                        <a:lumMod val="40000"/>
                        <a:lumOff val="60000"/>
                      </a:schemeClr>
                    </a:solidFill>
                  </a:tcPr>
                </a:tc>
                <a:tc>
                  <a:txBody>
                    <a:bodyPr/>
                    <a:lstStyle/>
                    <a:p>
                      <a:pPr algn="ctr" fontAlgn="b"/>
                      <a:r>
                        <a:rPr lang="fr-FR" sz="1050" b="1" u="none" strike="noStrike" dirty="0">
                          <a:effectLst/>
                        </a:rPr>
                        <a:t>3</a:t>
                      </a:r>
                      <a:endParaRPr lang="fr-FR" sz="1050" b="1" i="0" u="none" strike="noStrike" dirty="0">
                        <a:solidFill>
                          <a:srgbClr val="000000"/>
                        </a:solidFill>
                        <a:effectLst/>
                        <a:latin typeface="Calibri" panose="020F0502020204030204" pitchFamily="34" charset="0"/>
                      </a:endParaRPr>
                    </a:p>
                  </a:txBody>
                  <a:tcPr marL="9525" marR="9525" marT="9525" marB="0" anchor="b">
                    <a:solidFill>
                      <a:schemeClr val="accent5">
                        <a:lumMod val="40000"/>
                        <a:lumOff val="60000"/>
                      </a:schemeClr>
                    </a:solidFill>
                  </a:tcPr>
                </a:tc>
                <a:tc>
                  <a:txBody>
                    <a:bodyPr/>
                    <a:lstStyle/>
                    <a:p>
                      <a:pPr algn="ctr" fontAlgn="b"/>
                      <a:r>
                        <a:rPr lang="fr-FR" sz="1050" b="1" u="none" strike="noStrike" dirty="0">
                          <a:effectLst/>
                        </a:rPr>
                        <a:t>6</a:t>
                      </a:r>
                      <a:endParaRPr lang="fr-FR" sz="1050" b="1" i="0" u="none" strike="noStrike" dirty="0">
                        <a:solidFill>
                          <a:srgbClr val="000000"/>
                        </a:solidFill>
                        <a:effectLst/>
                        <a:latin typeface="Calibri" panose="020F0502020204030204" pitchFamily="34" charset="0"/>
                      </a:endParaRPr>
                    </a:p>
                  </a:txBody>
                  <a:tcPr marL="9525" marR="9525" marT="9525" marB="0" anchor="b">
                    <a:solidFill>
                      <a:schemeClr val="accent5">
                        <a:lumMod val="40000"/>
                        <a:lumOff val="60000"/>
                      </a:schemeClr>
                    </a:solidFill>
                  </a:tcPr>
                </a:tc>
                <a:extLst>
                  <a:ext uri="{0D108BD9-81ED-4DB2-BD59-A6C34878D82A}">
                    <a16:rowId xmlns:a16="http://schemas.microsoft.com/office/drawing/2014/main" val="1896951420"/>
                  </a:ext>
                </a:extLst>
              </a:tr>
            </a:tbl>
          </a:graphicData>
        </a:graphic>
      </p:graphicFrame>
      <p:graphicFrame>
        <p:nvGraphicFramePr>
          <p:cNvPr id="9" name="Tableau 8"/>
          <p:cNvGraphicFramePr>
            <a:graphicFrameLocks noGrp="1"/>
          </p:cNvGraphicFramePr>
          <p:nvPr>
            <p:extLst/>
          </p:nvPr>
        </p:nvGraphicFramePr>
        <p:xfrm>
          <a:off x="3347864" y="3323672"/>
          <a:ext cx="3096345" cy="1336308"/>
        </p:xfrm>
        <a:graphic>
          <a:graphicData uri="http://schemas.openxmlformats.org/drawingml/2006/table">
            <a:tbl>
              <a:tblPr>
                <a:tableStyleId>{5C22544A-7EE6-4342-B048-85BDC9FD1C3A}</a:tableStyleId>
              </a:tblPr>
              <a:tblGrid>
                <a:gridCol w="808841">
                  <a:extLst>
                    <a:ext uri="{9D8B030D-6E8A-4147-A177-3AD203B41FA5}">
                      <a16:colId xmlns:a16="http://schemas.microsoft.com/office/drawing/2014/main" val="1853510621"/>
                    </a:ext>
                  </a:extLst>
                </a:gridCol>
                <a:gridCol w="808841">
                  <a:extLst>
                    <a:ext uri="{9D8B030D-6E8A-4147-A177-3AD203B41FA5}">
                      <a16:colId xmlns:a16="http://schemas.microsoft.com/office/drawing/2014/main" val="2579272521"/>
                    </a:ext>
                  </a:extLst>
                </a:gridCol>
                <a:gridCol w="1478663">
                  <a:extLst>
                    <a:ext uri="{9D8B030D-6E8A-4147-A177-3AD203B41FA5}">
                      <a16:colId xmlns:a16="http://schemas.microsoft.com/office/drawing/2014/main" val="1600899162"/>
                    </a:ext>
                  </a:extLst>
                </a:gridCol>
              </a:tblGrid>
              <a:tr h="225347">
                <a:tc gridSpan="3">
                  <a:txBody>
                    <a:bodyPr/>
                    <a:lstStyle/>
                    <a:p>
                      <a:pPr algn="ctr" fontAlgn="b"/>
                      <a:r>
                        <a:rPr lang="fr-FR" sz="1100" u="none" strike="noStrike" dirty="0">
                          <a:effectLst/>
                        </a:rPr>
                        <a:t>Taux satisfaction </a:t>
                      </a:r>
                      <a:r>
                        <a:rPr lang="fr-FR" sz="1100" u="none" strike="noStrike" dirty="0" smtClean="0">
                          <a:effectLst/>
                        </a:rPr>
                        <a:t>des </a:t>
                      </a:r>
                      <a:r>
                        <a:rPr lang="fr-FR" sz="1100" u="none" strike="noStrike" dirty="0">
                          <a:effectLst/>
                        </a:rPr>
                        <a:t>demandes éligibles</a:t>
                      </a:r>
                      <a:endParaRPr lang="fr-FR" sz="1100" b="1"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15496170"/>
                  </a:ext>
                </a:extLst>
              </a:tr>
              <a:tr h="225347">
                <a:tc>
                  <a:txBody>
                    <a:bodyPr/>
                    <a:lstStyle/>
                    <a:p>
                      <a:pPr algn="ctr" fontAlgn="b"/>
                      <a:r>
                        <a:rPr lang="fr-FR" sz="1100" u="none" strike="noStrike" dirty="0">
                          <a:effectLst/>
                        </a:rPr>
                        <a:t>Femmes</a:t>
                      </a:r>
                      <a:endParaRPr lang="fr-FR"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Hommes</a:t>
                      </a:r>
                      <a:endParaRPr lang="fr-FR"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dirty="0">
                          <a:effectLst/>
                        </a:rPr>
                        <a:t>Ensemble</a:t>
                      </a:r>
                      <a:endParaRPr lang="fr-FR"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50420070"/>
                  </a:ext>
                </a:extLst>
              </a:tr>
              <a:tr h="209573">
                <a:tc>
                  <a:txBody>
                    <a:bodyPr/>
                    <a:lstStyle/>
                    <a:p>
                      <a:pPr algn="ctr" fontAlgn="b"/>
                      <a:r>
                        <a:rPr lang="fr-FR" sz="1100" u="none" strike="noStrike">
                          <a:effectLst/>
                        </a:rPr>
                        <a:t>67%</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25%</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dirty="0">
                          <a:effectLst/>
                        </a:rPr>
                        <a:t>50%</a:t>
                      </a:r>
                      <a:endParaRPr lang="fr-F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78561681"/>
                  </a:ext>
                </a:extLst>
              </a:tr>
              <a:tr h="225347">
                <a:tc>
                  <a:txBody>
                    <a:bodyPr/>
                    <a:lstStyle/>
                    <a:p>
                      <a:pPr algn="ctr" fontAlgn="b"/>
                      <a:r>
                        <a:rPr lang="fr-FR" sz="1100" u="none" strike="noStrike">
                          <a:effectLst/>
                        </a:rPr>
                        <a:t>100%</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100%</a:t>
                      </a:r>
                      <a:endParaRPr lang="fr-F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67296367"/>
                  </a:ext>
                </a:extLst>
              </a:tr>
              <a:tr h="225347">
                <a:tc>
                  <a:txBody>
                    <a:bodyPr/>
                    <a:lstStyle/>
                    <a:p>
                      <a:pPr algn="ctr" fontAlgn="b"/>
                      <a:r>
                        <a:rPr lang="fr-FR" sz="1100" u="none" strike="noStrike">
                          <a:effectLst/>
                        </a:rPr>
                        <a:t>0%</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0%</a:t>
                      </a:r>
                      <a:endParaRPr lang="fr-F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26163388"/>
                  </a:ext>
                </a:extLst>
              </a:tr>
              <a:tr h="225347">
                <a:tc>
                  <a:txBody>
                    <a:bodyPr/>
                    <a:lstStyle/>
                    <a:p>
                      <a:pPr algn="ctr" fontAlgn="b"/>
                      <a:r>
                        <a:rPr lang="fr-FR" sz="1100" b="1" u="none" strike="noStrike" dirty="0">
                          <a:effectLst/>
                        </a:rPr>
                        <a:t>67%</a:t>
                      </a:r>
                      <a:endParaRPr lang="fr-FR" sz="1100" b="1" i="0" u="none" strike="noStrike" dirty="0">
                        <a:solidFill>
                          <a:srgbClr val="000000"/>
                        </a:solidFill>
                        <a:effectLst/>
                        <a:latin typeface="Calibri" panose="020F0502020204030204" pitchFamily="34" charset="0"/>
                      </a:endParaRPr>
                    </a:p>
                  </a:txBody>
                  <a:tcPr marL="9525" marR="9525" marT="9525" marB="0" anchor="b">
                    <a:solidFill>
                      <a:schemeClr val="bg2">
                        <a:lumMod val="40000"/>
                        <a:lumOff val="60000"/>
                      </a:schemeClr>
                    </a:solidFill>
                  </a:tcPr>
                </a:tc>
                <a:tc>
                  <a:txBody>
                    <a:bodyPr/>
                    <a:lstStyle/>
                    <a:p>
                      <a:pPr algn="ctr" fontAlgn="b"/>
                      <a:r>
                        <a:rPr lang="fr-FR" sz="1100" b="1" u="none" strike="noStrike" dirty="0">
                          <a:effectLst/>
                        </a:rPr>
                        <a:t>25%</a:t>
                      </a:r>
                      <a:endParaRPr lang="fr-FR" sz="1100" b="1" i="0" u="none" strike="noStrike" dirty="0">
                        <a:solidFill>
                          <a:srgbClr val="000000"/>
                        </a:solidFill>
                        <a:effectLst/>
                        <a:latin typeface="Calibri" panose="020F0502020204030204" pitchFamily="34" charset="0"/>
                      </a:endParaRPr>
                    </a:p>
                  </a:txBody>
                  <a:tcPr marL="9525" marR="9525" marT="9525" marB="0" anchor="b">
                    <a:solidFill>
                      <a:schemeClr val="bg2">
                        <a:lumMod val="40000"/>
                        <a:lumOff val="60000"/>
                      </a:schemeClr>
                    </a:solidFill>
                  </a:tcPr>
                </a:tc>
                <a:tc>
                  <a:txBody>
                    <a:bodyPr/>
                    <a:lstStyle/>
                    <a:p>
                      <a:pPr algn="ctr" fontAlgn="b"/>
                      <a:r>
                        <a:rPr lang="fr-FR" sz="1100" b="1" u="none" strike="noStrike" dirty="0">
                          <a:effectLst/>
                        </a:rPr>
                        <a:t>54%</a:t>
                      </a:r>
                      <a:endParaRPr lang="fr-FR" sz="1100" b="1" i="0" u="none" strike="noStrike" dirty="0">
                        <a:solidFill>
                          <a:srgbClr val="000000"/>
                        </a:solidFill>
                        <a:effectLst/>
                        <a:latin typeface="Calibri" panose="020F0502020204030204" pitchFamily="34" charset="0"/>
                      </a:endParaRPr>
                    </a:p>
                  </a:txBody>
                  <a:tcPr marL="9525" marR="9525" marT="9525" marB="0" anchor="b">
                    <a:solidFill>
                      <a:schemeClr val="bg2">
                        <a:lumMod val="40000"/>
                        <a:lumOff val="60000"/>
                      </a:schemeClr>
                    </a:solidFill>
                  </a:tcPr>
                </a:tc>
                <a:extLst>
                  <a:ext uri="{0D108BD9-81ED-4DB2-BD59-A6C34878D82A}">
                    <a16:rowId xmlns:a16="http://schemas.microsoft.com/office/drawing/2014/main" val="368372425"/>
                  </a:ext>
                </a:extLst>
              </a:tr>
            </a:tbl>
          </a:graphicData>
        </a:graphic>
      </p:graphicFrame>
      <p:graphicFrame>
        <p:nvGraphicFramePr>
          <p:cNvPr id="10" name="Tableau 9"/>
          <p:cNvGraphicFramePr>
            <a:graphicFrameLocks noGrp="1"/>
          </p:cNvGraphicFramePr>
          <p:nvPr>
            <p:extLst/>
          </p:nvPr>
        </p:nvGraphicFramePr>
        <p:xfrm>
          <a:off x="2411760" y="3323672"/>
          <a:ext cx="936104" cy="1336306"/>
        </p:xfrm>
        <a:graphic>
          <a:graphicData uri="http://schemas.openxmlformats.org/drawingml/2006/table">
            <a:tbl>
              <a:tblPr>
                <a:tableStyleId>{5C22544A-7EE6-4342-B048-85BDC9FD1C3A}</a:tableStyleId>
              </a:tblPr>
              <a:tblGrid>
                <a:gridCol w="936104">
                  <a:extLst>
                    <a:ext uri="{9D8B030D-6E8A-4147-A177-3AD203B41FA5}">
                      <a16:colId xmlns:a16="http://schemas.microsoft.com/office/drawing/2014/main" val="801306737"/>
                    </a:ext>
                  </a:extLst>
                </a:gridCol>
              </a:tblGrid>
              <a:tr h="230001">
                <a:tc>
                  <a:txBody>
                    <a:bodyPr/>
                    <a:lstStyle/>
                    <a:p>
                      <a:pPr algn="ctr" fontAlgn="b"/>
                      <a:r>
                        <a:rPr lang="fr-FR" sz="1100" u="none" strike="noStrike">
                          <a:effectLst/>
                        </a:rPr>
                        <a:t>Catégorie</a:t>
                      </a:r>
                      <a:endParaRPr lang="fr-FR"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00302486"/>
                  </a:ext>
                </a:extLst>
              </a:tr>
              <a:tr h="416302">
                <a:tc>
                  <a:txBody>
                    <a:bodyPr/>
                    <a:lstStyle/>
                    <a:p>
                      <a:pPr algn="l" fontAlgn="ctr"/>
                      <a:r>
                        <a:rPr lang="fr-FR" sz="1100" u="none" strike="noStrike" dirty="0">
                          <a:effectLst/>
                        </a:rPr>
                        <a:t>Enseignants</a:t>
                      </a:r>
                      <a:endParaRPr lang="fr-F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56561438"/>
                  </a:ext>
                </a:extLst>
              </a:tr>
              <a:tr h="230001">
                <a:tc>
                  <a:txBody>
                    <a:bodyPr/>
                    <a:lstStyle/>
                    <a:p>
                      <a:pPr algn="l" fontAlgn="b"/>
                      <a:r>
                        <a:rPr lang="fr-FR" sz="1100" u="none" strike="noStrike">
                          <a:effectLst/>
                        </a:rPr>
                        <a:t>AESH</a:t>
                      </a:r>
                      <a:endParaRPr lang="fr-F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1347240"/>
                  </a:ext>
                </a:extLst>
              </a:tr>
              <a:tr h="230001">
                <a:tc>
                  <a:txBody>
                    <a:bodyPr/>
                    <a:lstStyle/>
                    <a:p>
                      <a:pPr algn="l" fontAlgn="b"/>
                      <a:r>
                        <a:rPr lang="fr-FR" sz="1100" u="none" strike="noStrike" dirty="0">
                          <a:effectLst/>
                        </a:rPr>
                        <a:t>PSY-EN</a:t>
                      </a:r>
                      <a:endParaRPr lang="fr-F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54051778"/>
                  </a:ext>
                </a:extLst>
              </a:tr>
              <a:tr h="230001">
                <a:tc>
                  <a:txBody>
                    <a:bodyPr/>
                    <a:lstStyle/>
                    <a:p>
                      <a:pPr algn="l" fontAlgn="ctr"/>
                      <a:r>
                        <a:rPr lang="fr-FR" sz="1100" u="none" strike="noStrike" dirty="0">
                          <a:effectLst/>
                        </a:rPr>
                        <a:t>Total</a:t>
                      </a:r>
                      <a:endParaRPr lang="fr-FR" sz="1100" b="0" i="0" u="none" strike="noStrike" dirty="0">
                        <a:solidFill>
                          <a:srgbClr val="000000"/>
                        </a:solidFill>
                        <a:effectLst/>
                        <a:latin typeface="Calibri" panose="020F0502020204030204" pitchFamily="34" charset="0"/>
                      </a:endParaRPr>
                    </a:p>
                  </a:txBody>
                  <a:tcPr marL="9525" marR="9525" marT="9525" marB="0" anchor="ctr">
                    <a:solidFill>
                      <a:schemeClr val="bg2">
                        <a:lumMod val="40000"/>
                        <a:lumOff val="60000"/>
                      </a:schemeClr>
                    </a:solidFill>
                  </a:tcPr>
                </a:tc>
                <a:extLst>
                  <a:ext uri="{0D108BD9-81ED-4DB2-BD59-A6C34878D82A}">
                    <a16:rowId xmlns:a16="http://schemas.microsoft.com/office/drawing/2014/main" val="85092403"/>
                  </a:ext>
                </a:extLst>
              </a:tr>
            </a:tbl>
          </a:graphicData>
        </a:graphic>
      </p:graphicFrame>
    </p:spTree>
    <p:extLst>
      <p:ext uri="{BB962C8B-B14F-4D97-AF65-F5344CB8AC3E}">
        <p14:creationId xmlns:p14="http://schemas.microsoft.com/office/powerpoint/2010/main" val="248174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0" i="0" u="none" strike="noStrike" kern="1200" cap="all" spc="0" normalizeH="0" baseline="0" noProof="0" smtClean="0">
                <a:ln>
                  <a:noFill/>
                </a:ln>
                <a:solidFill>
                  <a:srgbClr val="000091"/>
                </a:solidFill>
                <a:effectLst/>
                <a:uLnTx/>
                <a:uFillTx/>
                <a:latin typeface="Arial Medium" charset="0"/>
              </a:rPr>
              <a:t>lundi 26 juin 2023</a:t>
            </a:r>
            <a:endParaRPr kumimoji="0" lang="fr-FR" sz="750" b="0" i="0" u="none" strike="noStrike" kern="1200" cap="all" spc="0" normalizeH="0" baseline="0" noProof="0" dirty="0">
              <a:ln>
                <a:noFill/>
              </a:ln>
              <a:solidFill>
                <a:srgbClr val="000091"/>
              </a:solidFill>
              <a:effectLst/>
              <a:uLnTx/>
              <a:uFillTx/>
              <a:latin typeface="Arial Medium" charset="0"/>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0" i="0" u="none" strike="noStrike" kern="1200" cap="none" spc="0" normalizeH="0" baseline="0" noProof="0" smtClean="0">
                <a:ln>
                  <a:noFill/>
                </a:ln>
                <a:solidFill>
                  <a:srgbClr val="000091"/>
                </a:solidFill>
                <a:effectLst/>
                <a:uLnTx/>
                <a:uFillTx/>
                <a:latin typeface="Arial Medium"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750" b="0" i="0" u="none" strike="noStrike" kern="1200" cap="none" spc="0" normalizeH="0" baseline="0" noProof="0" dirty="0">
              <a:ln>
                <a:noFill/>
              </a:ln>
              <a:solidFill>
                <a:srgbClr val="000091"/>
              </a:solidFill>
              <a:effectLst/>
              <a:uLnTx/>
              <a:uFillTx/>
              <a:latin typeface="Arial Medium" charset="0"/>
            </a:endParaRPr>
          </a:p>
        </p:txBody>
      </p:sp>
      <p:sp>
        <p:nvSpPr>
          <p:cNvPr id="8" name="ZoneTexte 7"/>
          <p:cNvSpPr txBox="1"/>
          <p:nvPr/>
        </p:nvSpPr>
        <p:spPr>
          <a:xfrm>
            <a:off x="1403648" y="195486"/>
            <a:ext cx="7380352" cy="1415772"/>
          </a:xfrm>
          <a:prstGeom prst="rect">
            <a:avLst/>
          </a:prstGeom>
          <a:noFill/>
        </p:spPr>
        <p:txBody>
          <a:bodyPr wrap="square" rtlCol="0">
            <a:spAutoFit/>
          </a:bodyPr>
          <a:lstStyle/>
          <a:p>
            <a:pPr marL="342900" lvl="0" indent="-342900">
              <a:buFontTx/>
              <a:buAutoNum type="arabicParenR"/>
              <a:defRPr/>
            </a:pPr>
            <a:r>
              <a:rPr lang="fr-FR" altLang="fr-FR" dirty="0">
                <a:solidFill>
                  <a:srgbClr val="2B2E75"/>
                </a:solidFill>
                <a:latin typeface="Arial" charset="0"/>
                <a:ea typeface="Arial" charset="0"/>
                <a:cs typeface="Arial" charset="0"/>
              </a:rPr>
              <a:t>Premiers éléments de bilan académique de la formation 2022-2023</a:t>
            </a:r>
          </a:p>
          <a:p>
            <a:pPr lvl="0">
              <a:defRPr/>
            </a:pPr>
            <a:r>
              <a:rPr lang="fr-FR" altLang="fr-FR" sz="1600" dirty="0">
                <a:solidFill>
                  <a:srgbClr val="2B2E75"/>
                </a:solidFill>
                <a:latin typeface="Arial" charset="0"/>
                <a:ea typeface="Arial" charset="0"/>
                <a:cs typeface="Arial" charset="0"/>
              </a:rPr>
              <a:t>données chiffrées – CFP </a:t>
            </a:r>
            <a:r>
              <a:rPr lang="fr-FR" altLang="fr-FR" sz="1600" dirty="0" smtClean="0">
                <a:solidFill>
                  <a:srgbClr val="2B2E75"/>
                </a:solidFill>
                <a:latin typeface="Arial" charset="0"/>
                <a:ea typeface="Arial" charset="0"/>
                <a:cs typeface="Arial" charset="0"/>
              </a:rPr>
              <a:t>congé </a:t>
            </a:r>
            <a:r>
              <a:rPr lang="fr-FR" altLang="fr-FR" sz="1600" dirty="0">
                <a:solidFill>
                  <a:srgbClr val="2B2E75"/>
                </a:solidFill>
                <a:latin typeface="Arial" charset="0"/>
                <a:ea typeface="Arial" charset="0"/>
                <a:cs typeface="Arial" charset="0"/>
              </a:rPr>
              <a:t>de formation professionnelle</a:t>
            </a:r>
            <a:endParaRPr lang="fr-FR" altLang="fr-FR" dirty="0">
              <a:solidFill>
                <a:srgbClr val="000000"/>
              </a:solidFill>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600" b="0" i="0" u="none" strike="noStrike" kern="1200" cap="none" spc="0" normalizeH="0" baseline="0" noProof="0" dirty="0">
              <a:ln>
                <a:noFill/>
              </a:ln>
              <a:solidFill>
                <a:srgbClr val="2B2E75"/>
              </a:solidFill>
              <a:effectLst/>
              <a:uLnTx/>
              <a:uFillTx/>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7" name="Graphique 6"/>
          <p:cNvGraphicFramePr>
            <a:graphicFrameLocks/>
          </p:cNvGraphicFramePr>
          <p:nvPr>
            <p:extLst/>
          </p:nvPr>
        </p:nvGraphicFramePr>
        <p:xfrm>
          <a:off x="2286000" y="1200150"/>
          <a:ext cx="5238328" cy="3531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7229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0" i="0" u="none" strike="noStrike" kern="1200" cap="all" spc="0" normalizeH="0" baseline="0" noProof="0" smtClean="0">
                <a:ln>
                  <a:noFill/>
                </a:ln>
                <a:solidFill>
                  <a:srgbClr val="000091"/>
                </a:solidFill>
                <a:effectLst/>
                <a:uLnTx/>
                <a:uFillTx/>
                <a:latin typeface="Arial Medium" charset="0"/>
              </a:rPr>
              <a:t>lundi 26 juin 2023</a:t>
            </a:r>
            <a:endParaRPr kumimoji="0" lang="fr-FR" sz="750" b="0" i="0" u="none" strike="noStrike" kern="1200" cap="all" spc="0" normalizeH="0" baseline="0" noProof="0" dirty="0">
              <a:ln>
                <a:noFill/>
              </a:ln>
              <a:solidFill>
                <a:srgbClr val="000091"/>
              </a:solidFill>
              <a:effectLst/>
              <a:uLnTx/>
              <a:uFillTx/>
              <a:latin typeface="Arial Medium" charset="0"/>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0" i="0" u="none" strike="noStrike" kern="1200" cap="none" spc="0" normalizeH="0" baseline="0" noProof="0" smtClean="0">
                <a:ln>
                  <a:noFill/>
                </a:ln>
                <a:solidFill>
                  <a:srgbClr val="000091"/>
                </a:solidFill>
                <a:effectLst/>
                <a:uLnTx/>
                <a:uFillTx/>
                <a:latin typeface="Arial Medium"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750" b="0" i="0" u="none" strike="noStrike" kern="1200" cap="none" spc="0" normalizeH="0" baseline="0" noProof="0" dirty="0">
              <a:ln>
                <a:noFill/>
              </a:ln>
              <a:solidFill>
                <a:srgbClr val="000091"/>
              </a:solidFill>
              <a:effectLst/>
              <a:uLnTx/>
              <a:uFillTx/>
              <a:latin typeface="Arial Medium" charset="0"/>
            </a:endParaRPr>
          </a:p>
        </p:txBody>
      </p:sp>
      <p:sp>
        <p:nvSpPr>
          <p:cNvPr id="8" name="ZoneTexte 7"/>
          <p:cNvSpPr txBox="1"/>
          <p:nvPr/>
        </p:nvSpPr>
        <p:spPr>
          <a:xfrm>
            <a:off x="1403648" y="195486"/>
            <a:ext cx="7380352" cy="1169551"/>
          </a:xfrm>
          <a:prstGeom prst="rect">
            <a:avLst/>
          </a:prstGeom>
          <a:noFill/>
        </p:spPr>
        <p:txBody>
          <a:bodyPr wrap="square" rtlCol="0">
            <a:spAutoFit/>
          </a:bodyPr>
          <a:lstStyle/>
          <a:p>
            <a:pPr marL="342900" lvl="0" indent="-342900">
              <a:buFontTx/>
              <a:buAutoNum type="arabicParenR"/>
              <a:defRPr/>
            </a:pPr>
            <a:r>
              <a:rPr lang="fr-FR" altLang="fr-FR" dirty="0">
                <a:solidFill>
                  <a:srgbClr val="2B2E75"/>
                </a:solidFill>
                <a:latin typeface="Arial" charset="0"/>
                <a:ea typeface="Arial" charset="0"/>
                <a:cs typeface="Arial" charset="0"/>
              </a:rPr>
              <a:t>Premiers éléments de bilan académique de la formation 2022-2023</a:t>
            </a:r>
          </a:p>
          <a:p>
            <a:pPr lvl="0">
              <a:defRPr/>
            </a:pPr>
            <a:r>
              <a:rPr lang="fr-FR" altLang="fr-FR" sz="1600" dirty="0">
                <a:solidFill>
                  <a:srgbClr val="2B2E75"/>
                </a:solidFill>
                <a:latin typeface="Arial" charset="0"/>
                <a:ea typeface="Arial" charset="0"/>
                <a:cs typeface="Arial" charset="0"/>
              </a:rPr>
              <a:t>données chiffrées – </a:t>
            </a:r>
            <a:r>
              <a:rPr lang="fr-FR" altLang="fr-FR" sz="1600" dirty="0" smtClean="0">
                <a:solidFill>
                  <a:srgbClr val="2B2E75"/>
                </a:solidFill>
                <a:latin typeface="Arial" charset="0"/>
                <a:ea typeface="Arial" charset="0"/>
                <a:cs typeface="Arial" charset="0"/>
              </a:rPr>
              <a:t>CPF compte personnel de formation</a:t>
            </a:r>
            <a:endParaRPr lang="fr-FR" altLang="fr-FR" dirty="0">
              <a:solidFill>
                <a:srgbClr val="000000"/>
              </a:solidFill>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ZoneTexte 2"/>
          <p:cNvSpPr txBox="1"/>
          <p:nvPr/>
        </p:nvSpPr>
        <p:spPr>
          <a:xfrm>
            <a:off x="1259632" y="1203598"/>
            <a:ext cx="68407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srgbClr val="000000"/>
                </a:solidFill>
                <a:effectLst/>
                <a:uLnTx/>
                <a:uFillTx/>
                <a:latin typeface="Arial"/>
                <a:ea typeface="+mn-ea"/>
                <a:cs typeface="+mn-cs"/>
              </a:rPr>
              <a:t>Données provisoires arrêtées au 12/06/2023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srgbClr val="000000"/>
                </a:solidFill>
                <a:effectLst/>
                <a:uLnTx/>
                <a:uFillTx/>
                <a:latin typeface="Arial"/>
                <a:ea typeface="+mn-ea"/>
                <a:cs typeface="+mn-cs"/>
              </a:rPr>
              <a:t>Bilan global</a:t>
            </a:r>
            <a:endParaRPr kumimoji="0" lang="fr-FR" sz="14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5" name="Tableau 4"/>
          <p:cNvGraphicFramePr>
            <a:graphicFrameLocks noGrp="1"/>
          </p:cNvGraphicFramePr>
          <p:nvPr>
            <p:extLst/>
          </p:nvPr>
        </p:nvGraphicFramePr>
        <p:xfrm>
          <a:off x="1331640" y="1726818"/>
          <a:ext cx="7325170" cy="571500"/>
        </p:xfrm>
        <a:graphic>
          <a:graphicData uri="http://schemas.openxmlformats.org/drawingml/2006/table">
            <a:tbl>
              <a:tblPr>
                <a:tableStyleId>{5C22544A-7EE6-4342-B048-85BDC9FD1C3A}</a:tableStyleId>
              </a:tblPr>
              <a:tblGrid>
                <a:gridCol w="1737076">
                  <a:extLst>
                    <a:ext uri="{9D8B030D-6E8A-4147-A177-3AD203B41FA5}">
                      <a16:colId xmlns:a16="http://schemas.microsoft.com/office/drawing/2014/main" val="3435410090"/>
                    </a:ext>
                  </a:extLst>
                </a:gridCol>
                <a:gridCol w="952927">
                  <a:extLst>
                    <a:ext uri="{9D8B030D-6E8A-4147-A177-3AD203B41FA5}">
                      <a16:colId xmlns:a16="http://schemas.microsoft.com/office/drawing/2014/main" val="907132864"/>
                    </a:ext>
                  </a:extLst>
                </a:gridCol>
                <a:gridCol w="952927">
                  <a:extLst>
                    <a:ext uri="{9D8B030D-6E8A-4147-A177-3AD203B41FA5}">
                      <a16:colId xmlns:a16="http://schemas.microsoft.com/office/drawing/2014/main" val="2341928347"/>
                    </a:ext>
                  </a:extLst>
                </a:gridCol>
                <a:gridCol w="776347">
                  <a:extLst>
                    <a:ext uri="{9D8B030D-6E8A-4147-A177-3AD203B41FA5}">
                      <a16:colId xmlns:a16="http://schemas.microsoft.com/office/drawing/2014/main" val="1514166383"/>
                    </a:ext>
                  </a:extLst>
                </a:gridCol>
                <a:gridCol w="995063">
                  <a:extLst>
                    <a:ext uri="{9D8B030D-6E8A-4147-A177-3AD203B41FA5}">
                      <a16:colId xmlns:a16="http://schemas.microsoft.com/office/drawing/2014/main" val="1690497521"/>
                    </a:ext>
                  </a:extLst>
                </a:gridCol>
                <a:gridCol w="974725">
                  <a:extLst>
                    <a:ext uri="{9D8B030D-6E8A-4147-A177-3AD203B41FA5}">
                      <a16:colId xmlns:a16="http://schemas.microsoft.com/office/drawing/2014/main" val="3474155111"/>
                    </a:ext>
                  </a:extLst>
                </a:gridCol>
                <a:gridCol w="936105">
                  <a:extLst>
                    <a:ext uri="{9D8B030D-6E8A-4147-A177-3AD203B41FA5}">
                      <a16:colId xmlns:a16="http://schemas.microsoft.com/office/drawing/2014/main" val="1731213214"/>
                    </a:ext>
                  </a:extLst>
                </a:gridCol>
              </a:tblGrid>
              <a:tr h="190500">
                <a:tc>
                  <a:txBody>
                    <a:bodyPr/>
                    <a:lstStyle/>
                    <a:p>
                      <a:pPr algn="l" fontAlgn="b"/>
                      <a:endParaRPr lang="fr-FR"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gridSpan="3">
                  <a:txBody>
                    <a:bodyPr/>
                    <a:lstStyle/>
                    <a:p>
                      <a:pPr algn="ctr" fontAlgn="b"/>
                      <a:r>
                        <a:rPr lang="fr-FR" sz="1100" u="none" strike="noStrike" dirty="0">
                          <a:effectLst/>
                        </a:rPr>
                        <a:t>En heures</a:t>
                      </a:r>
                      <a:endParaRPr lang="fr-FR" sz="1100" b="0" i="0" u="none" strike="noStrike" dirty="0">
                        <a:solidFill>
                          <a:srgbClr val="000000"/>
                        </a:solidFill>
                        <a:effectLst/>
                        <a:latin typeface="Calibri" panose="020F0502020204030204" pitchFamily="34" charset="0"/>
                      </a:endParaRPr>
                    </a:p>
                  </a:txBody>
                  <a:tcPr marL="9525" marR="9525" marT="9525" marB="0" anchor="b">
                    <a:solidFill>
                      <a:schemeClr val="bg2">
                        <a:lumMod val="20000"/>
                        <a:lumOff val="80000"/>
                      </a:schemeClr>
                    </a:solidFill>
                  </a:tcPr>
                </a:tc>
                <a:tc hMerge="1">
                  <a:txBody>
                    <a:bodyPr/>
                    <a:lstStyle/>
                    <a:p>
                      <a:endParaRPr lang="fr-FR"/>
                    </a:p>
                  </a:txBody>
                  <a:tcPr/>
                </a:tc>
                <a:tc hMerge="1">
                  <a:txBody>
                    <a:bodyPr/>
                    <a:lstStyle/>
                    <a:p>
                      <a:endParaRPr lang="fr-FR"/>
                    </a:p>
                  </a:txBody>
                  <a:tcPr/>
                </a:tc>
                <a:tc gridSpan="3">
                  <a:txBody>
                    <a:bodyPr/>
                    <a:lstStyle/>
                    <a:p>
                      <a:pPr algn="ctr" fontAlgn="b"/>
                      <a:r>
                        <a:rPr lang="fr-FR" sz="1100" u="none" strike="noStrike">
                          <a:effectLst/>
                        </a:rPr>
                        <a:t>En euros</a:t>
                      </a:r>
                      <a:endParaRPr lang="fr-FR"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902414347"/>
                  </a:ext>
                </a:extLst>
              </a:tr>
              <a:tr h="190500">
                <a:tc>
                  <a:txBody>
                    <a:bodyPr/>
                    <a:lstStyle/>
                    <a:p>
                      <a:pPr algn="l" fontAlgn="b"/>
                      <a:r>
                        <a:rPr lang="fr-FR" sz="1100" u="none" strike="noStrike" dirty="0">
                          <a:effectLst/>
                        </a:rPr>
                        <a:t>Financement CPF</a:t>
                      </a:r>
                      <a:endParaRPr lang="fr-FR"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ctr" fontAlgn="b"/>
                      <a:r>
                        <a:rPr lang="fr-FR" sz="1100" u="none" strike="noStrike" dirty="0">
                          <a:effectLst/>
                        </a:rPr>
                        <a:t>Femmes</a:t>
                      </a:r>
                      <a:endParaRPr lang="fr-FR" sz="1100" b="1" i="0" u="none" strike="noStrike" dirty="0">
                        <a:solidFill>
                          <a:srgbClr val="000000"/>
                        </a:solidFill>
                        <a:effectLst/>
                        <a:latin typeface="Calibri" panose="020F0502020204030204" pitchFamily="34" charset="0"/>
                      </a:endParaRPr>
                    </a:p>
                  </a:txBody>
                  <a:tcPr marL="9525" marR="9525" marT="9525" marB="0" anchor="b">
                    <a:solidFill>
                      <a:schemeClr val="bg2">
                        <a:lumMod val="20000"/>
                        <a:lumOff val="80000"/>
                      </a:schemeClr>
                    </a:solidFill>
                  </a:tcPr>
                </a:tc>
                <a:tc>
                  <a:txBody>
                    <a:bodyPr/>
                    <a:lstStyle/>
                    <a:p>
                      <a:pPr algn="ctr" fontAlgn="b"/>
                      <a:r>
                        <a:rPr lang="fr-FR" sz="1100" u="none" strike="noStrike">
                          <a:effectLst/>
                        </a:rPr>
                        <a:t>Hommes</a:t>
                      </a:r>
                      <a:endParaRPr lang="fr-FR" sz="1100" b="1" i="0" u="none" strike="noStrike">
                        <a:solidFill>
                          <a:srgbClr val="000000"/>
                        </a:solidFill>
                        <a:effectLst/>
                        <a:latin typeface="Calibri" panose="020F0502020204030204" pitchFamily="34" charset="0"/>
                      </a:endParaRPr>
                    </a:p>
                  </a:txBody>
                  <a:tcPr marL="9525" marR="9525" marT="9525" marB="0" anchor="b">
                    <a:solidFill>
                      <a:schemeClr val="bg2">
                        <a:lumMod val="20000"/>
                        <a:lumOff val="80000"/>
                      </a:schemeClr>
                    </a:solidFill>
                  </a:tcPr>
                </a:tc>
                <a:tc>
                  <a:txBody>
                    <a:bodyPr/>
                    <a:lstStyle/>
                    <a:p>
                      <a:pPr algn="ctr" fontAlgn="b"/>
                      <a:r>
                        <a:rPr lang="fr-FR" sz="1100" u="none" strike="noStrike">
                          <a:effectLst/>
                        </a:rPr>
                        <a:t>Ensemble</a:t>
                      </a:r>
                      <a:endParaRPr lang="fr-FR" sz="1100" b="1" i="0" u="none" strike="noStrike">
                        <a:solidFill>
                          <a:srgbClr val="000000"/>
                        </a:solidFill>
                        <a:effectLst/>
                        <a:latin typeface="Calibri" panose="020F0502020204030204" pitchFamily="34" charset="0"/>
                      </a:endParaRPr>
                    </a:p>
                  </a:txBody>
                  <a:tcPr marL="9525" marR="9525" marT="9525" marB="0" anchor="b">
                    <a:solidFill>
                      <a:schemeClr val="bg2">
                        <a:lumMod val="20000"/>
                        <a:lumOff val="80000"/>
                      </a:schemeClr>
                    </a:solidFill>
                  </a:tcPr>
                </a:tc>
                <a:tc>
                  <a:txBody>
                    <a:bodyPr/>
                    <a:lstStyle/>
                    <a:p>
                      <a:pPr algn="ctr" fontAlgn="b"/>
                      <a:r>
                        <a:rPr lang="fr-FR" sz="1100" u="none" strike="noStrike">
                          <a:effectLst/>
                        </a:rPr>
                        <a:t>Femmes</a:t>
                      </a:r>
                      <a:endParaRPr lang="fr-FR"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Hommes</a:t>
                      </a:r>
                      <a:endParaRPr lang="fr-FR"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fr-FR" sz="1100" u="none" strike="noStrike">
                          <a:effectLst/>
                        </a:rPr>
                        <a:t>Ensemble</a:t>
                      </a:r>
                      <a:endParaRPr lang="fr-FR"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02758722"/>
                  </a:ext>
                </a:extLst>
              </a:tr>
              <a:tr h="190500">
                <a:tc>
                  <a:txBody>
                    <a:bodyPr/>
                    <a:lstStyle/>
                    <a:p>
                      <a:pPr algn="l" fontAlgn="b"/>
                      <a:r>
                        <a:rPr lang="fr-FR" sz="1100" u="none" strike="noStrike" dirty="0">
                          <a:effectLst/>
                        </a:rPr>
                        <a:t>Toutes catégories</a:t>
                      </a:r>
                      <a:endParaRPr lang="fr-FR" sz="1100" b="0" i="0" u="none" strike="noStrike" dirty="0">
                        <a:solidFill>
                          <a:srgbClr val="000000"/>
                        </a:solidFill>
                        <a:effectLst/>
                        <a:latin typeface="Calibri" panose="020F0502020204030204" pitchFamily="34" charset="0"/>
                      </a:endParaRPr>
                    </a:p>
                  </a:txBody>
                  <a:tcPr marL="9525" marR="9525" marT="9525" marB="0" anchor="b">
                    <a:solidFill>
                      <a:schemeClr val="bg1">
                        <a:lumMod val="95000"/>
                      </a:schemeClr>
                    </a:solidFill>
                  </a:tcPr>
                </a:tc>
                <a:tc>
                  <a:txBody>
                    <a:bodyPr/>
                    <a:lstStyle/>
                    <a:p>
                      <a:pPr algn="l" fontAlgn="b"/>
                      <a:r>
                        <a:rPr lang="fr-FR" sz="1100" u="none" strike="noStrike" dirty="0">
                          <a:effectLst/>
                        </a:rPr>
                        <a:t>           4 590   </a:t>
                      </a:r>
                      <a:endParaRPr lang="fr-FR" sz="1100" b="0" i="0" u="none" strike="noStrike" dirty="0">
                        <a:solidFill>
                          <a:srgbClr val="000000"/>
                        </a:solidFill>
                        <a:effectLst/>
                        <a:latin typeface="Calibri" panose="020F0502020204030204" pitchFamily="34" charset="0"/>
                      </a:endParaRPr>
                    </a:p>
                  </a:txBody>
                  <a:tcPr marL="9525" marR="9525" marT="9525" marB="0" anchor="b">
                    <a:solidFill>
                      <a:schemeClr val="bg2">
                        <a:lumMod val="20000"/>
                        <a:lumOff val="80000"/>
                      </a:schemeClr>
                    </a:solidFill>
                  </a:tcPr>
                </a:tc>
                <a:tc>
                  <a:txBody>
                    <a:bodyPr/>
                    <a:lstStyle/>
                    <a:p>
                      <a:pPr algn="l" fontAlgn="b"/>
                      <a:r>
                        <a:rPr lang="fr-FR" sz="1100" u="none" strike="noStrike">
                          <a:effectLst/>
                        </a:rPr>
                        <a:t>           2 244   </a:t>
                      </a:r>
                      <a:endParaRPr lang="fr-FR" sz="1100" b="0" i="0" u="none" strike="noStrike">
                        <a:solidFill>
                          <a:srgbClr val="000000"/>
                        </a:solidFill>
                        <a:effectLst/>
                        <a:latin typeface="Calibri" panose="020F0502020204030204" pitchFamily="34" charset="0"/>
                      </a:endParaRPr>
                    </a:p>
                  </a:txBody>
                  <a:tcPr marL="9525" marR="9525" marT="9525" marB="0" anchor="b">
                    <a:solidFill>
                      <a:schemeClr val="bg2">
                        <a:lumMod val="20000"/>
                        <a:lumOff val="80000"/>
                      </a:schemeClr>
                    </a:solidFill>
                  </a:tcPr>
                </a:tc>
                <a:tc>
                  <a:txBody>
                    <a:bodyPr/>
                    <a:lstStyle/>
                    <a:p>
                      <a:pPr algn="r" fontAlgn="b"/>
                      <a:r>
                        <a:rPr lang="fr-FR" sz="1100" u="none" strike="noStrike" dirty="0">
                          <a:effectLst/>
                        </a:rPr>
                        <a:t>6834</a:t>
                      </a:r>
                      <a:endParaRPr lang="fr-FR" sz="1100" b="0" i="0" u="none" strike="noStrike" dirty="0">
                        <a:solidFill>
                          <a:srgbClr val="000000"/>
                        </a:solidFill>
                        <a:effectLst/>
                        <a:latin typeface="Calibri" panose="020F0502020204030204" pitchFamily="34" charset="0"/>
                      </a:endParaRPr>
                    </a:p>
                  </a:txBody>
                  <a:tcPr marL="9525" marR="9525" marT="9525" marB="0" anchor="b">
                    <a:solidFill>
                      <a:schemeClr val="bg2">
                        <a:lumMod val="20000"/>
                        <a:lumOff val="80000"/>
                      </a:schemeClr>
                    </a:solidFill>
                  </a:tcPr>
                </a:tc>
                <a:tc>
                  <a:txBody>
                    <a:bodyPr/>
                    <a:lstStyle/>
                    <a:p>
                      <a:pPr algn="l" fontAlgn="b"/>
                      <a:r>
                        <a:rPr lang="fr-FR" sz="1100" u="none" strike="noStrike">
                          <a:effectLst/>
                        </a:rPr>
                        <a:t>         55 139 € </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         30 094 € </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dirty="0">
                          <a:effectLst/>
                        </a:rPr>
                        <a:t>         85 233 € </a:t>
                      </a:r>
                      <a:endParaRPr lang="fr-F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51147035"/>
                  </a:ext>
                </a:extLst>
              </a:tr>
            </a:tbl>
          </a:graphicData>
        </a:graphic>
      </p:graphicFrame>
      <p:graphicFrame>
        <p:nvGraphicFramePr>
          <p:cNvPr id="7" name="Graphique 6"/>
          <p:cNvGraphicFramePr>
            <a:graphicFrameLocks/>
          </p:cNvGraphicFramePr>
          <p:nvPr>
            <p:extLst/>
          </p:nvPr>
        </p:nvGraphicFramePr>
        <p:xfrm>
          <a:off x="1259632" y="2373149"/>
          <a:ext cx="3169755" cy="21444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p:cNvGraphicFramePr>
            <a:graphicFrameLocks/>
          </p:cNvGraphicFramePr>
          <p:nvPr>
            <p:extLst/>
          </p:nvPr>
        </p:nvGraphicFramePr>
        <p:xfrm>
          <a:off x="4691207" y="2373149"/>
          <a:ext cx="3562485" cy="22583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32014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smtClean="0"/>
              <a:t>lundi 26 juin 2023</a:t>
            </a:r>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a:t>
            </a:fld>
            <a:endParaRPr lang="fr-FR" dirty="0"/>
          </a:p>
        </p:txBody>
      </p:sp>
      <p:sp>
        <p:nvSpPr>
          <p:cNvPr id="5" name="ZoneTexte 4"/>
          <p:cNvSpPr txBox="1"/>
          <p:nvPr/>
        </p:nvSpPr>
        <p:spPr>
          <a:xfrm>
            <a:off x="1403648" y="267494"/>
            <a:ext cx="6588264" cy="369332"/>
          </a:xfrm>
          <a:prstGeom prst="rect">
            <a:avLst/>
          </a:prstGeom>
          <a:noFill/>
        </p:spPr>
        <p:txBody>
          <a:bodyPr wrap="square" lIns="0" tIns="0" rIns="0" bIns="0" rtlCol="0">
            <a:spAutoFit/>
          </a:bodyPr>
          <a:lstStyle/>
          <a:p>
            <a:r>
              <a:rPr lang="fr-FR" sz="2400" b="1" dirty="0" smtClean="0">
                <a:solidFill>
                  <a:srgbClr val="000091"/>
                </a:solidFill>
              </a:rPr>
              <a:t>Sommaire</a:t>
            </a:r>
            <a:endParaRPr lang="fr-FR" sz="2400" b="1" dirty="0">
              <a:solidFill>
                <a:srgbClr val="000091"/>
              </a:solidFill>
            </a:endParaRPr>
          </a:p>
        </p:txBody>
      </p:sp>
      <p:sp>
        <p:nvSpPr>
          <p:cNvPr id="6" name="Espace réservé du contenu 11"/>
          <p:cNvSpPr txBox="1">
            <a:spLocks/>
          </p:cNvSpPr>
          <p:nvPr/>
        </p:nvSpPr>
        <p:spPr>
          <a:xfrm>
            <a:off x="1403648" y="1419622"/>
            <a:ext cx="7271871" cy="2736304"/>
          </a:xfrm>
          <a:prstGeom prst="rect">
            <a:avLst/>
          </a:prstGeom>
        </p:spPr>
        <p:txBody>
          <a:bodyPr lIns="0" tIns="0" rIns="0" bIns="0"/>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fr-FR" altLang="fr-FR" sz="1200" b="1" dirty="0" smtClean="0">
                <a:solidFill>
                  <a:srgbClr val="2B2E75"/>
                </a:solidFill>
                <a:latin typeface="Arial" charset="0"/>
                <a:ea typeface="Arial" charset="0"/>
                <a:cs typeface="Arial" charset="0"/>
              </a:rPr>
              <a:t>1) Premiers éléments de bilan de la formation 2022-2023</a:t>
            </a:r>
          </a:p>
          <a:p>
            <a:pPr marL="171450" indent="-171450">
              <a:buFontTx/>
              <a:buChar char="-"/>
              <a:defRPr/>
            </a:pPr>
            <a:r>
              <a:rPr lang="fr-FR" altLang="fr-FR" sz="1200" dirty="0" smtClean="0">
                <a:latin typeface="Arial" charset="0"/>
                <a:ea typeface="Arial" charset="0"/>
                <a:cs typeface="Arial" charset="0"/>
              </a:rPr>
              <a:t>données globales sur la mise en œuvre du programme académique de formation 2022-2023</a:t>
            </a:r>
          </a:p>
          <a:p>
            <a:pPr marL="171450" indent="-171450">
              <a:buFontTx/>
              <a:buChar char="-"/>
              <a:defRPr/>
            </a:pPr>
            <a:r>
              <a:rPr lang="fr-FR" altLang="fr-FR" sz="1200" dirty="0" smtClean="0">
                <a:latin typeface="Arial" charset="0"/>
                <a:ea typeface="Arial" charset="0"/>
                <a:cs typeface="Arial" charset="0"/>
              </a:rPr>
              <a:t>données </a:t>
            </a:r>
            <a:r>
              <a:rPr lang="fr-FR" altLang="fr-FR" sz="1200" dirty="0">
                <a:latin typeface="Arial" charset="0"/>
                <a:ea typeface="Arial" charset="0"/>
                <a:cs typeface="Arial" charset="0"/>
              </a:rPr>
              <a:t>chiffrées sur les FIL – formation d’initiative locale</a:t>
            </a:r>
          </a:p>
          <a:p>
            <a:pPr marL="171450" indent="-171450">
              <a:buFontTx/>
              <a:buChar char="-"/>
              <a:defRPr/>
            </a:pPr>
            <a:r>
              <a:rPr lang="fr-FR" altLang="fr-FR" sz="1200" dirty="0" smtClean="0">
                <a:latin typeface="Arial" charset="0"/>
                <a:ea typeface="Arial" charset="0"/>
                <a:cs typeface="Arial" charset="0"/>
              </a:rPr>
              <a:t>informations sur les parcours de formation des entrants dans les métiers</a:t>
            </a:r>
          </a:p>
          <a:p>
            <a:pPr marL="171450" indent="-171450">
              <a:buFontTx/>
              <a:buChar char="-"/>
              <a:defRPr/>
            </a:pPr>
            <a:r>
              <a:rPr lang="fr-FR" altLang="fr-FR" sz="1200" dirty="0" smtClean="0">
                <a:latin typeface="Arial" charset="0"/>
                <a:ea typeface="Arial" charset="0"/>
                <a:cs typeface="Arial" charset="0"/>
              </a:rPr>
              <a:t>données chiffrées CPF et CFP</a:t>
            </a:r>
          </a:p>
          <a:p>
            <a:pPr marL="171450" indent="-171450">
              <a:buFontTx/>
              <a:buChar char="-"/>
              <a:defRPr/>
            </a:pPr>
            <a:endParaRPr lang="fr-FR" altLang="fr-FR" sz="1200" dirty="0">
              <a:latin typeface="Arial" charset="0"/>
              <a:ea typeface="Arial" charset="0"/>
              <a:cs typeface="Arial" charset="0"/>
            </a:endParaRPr>
          </a:p>
          <a:p>
            <a:r>
              <a:rPr lang="fr-FR" altLang="fr-FR" sz="1200" dirty="0" smtClean="0">
                <a:latin typeface="Arial" charset="0"/>
                <a:ea typeface="Arial" charset="0"/>
                <a:cs typeface="Arial" charset="0"/>
              </a:rPr>
              <a:t>2) </a:t>
            </a:r>
            <a:r>
              <a:rPr lang="fr-FR" altLang="fr-FR" sz="1200" b="1" dirty="0">
                <a:solidFill>
                  <a:srgbClr val="2B2E75"/>
                </a:solidFill>
                <a:latin typeface="Arial" charset="0"/>
                <a:ea typeface="Arial" charset="0"/>
                <a:cs typeface="Arial" charset="0"/>
              </a:rPr>
              <a:t>Publication de l’offre de formation : calendrier et modalités </a:t>
            </a:r>
            <a:endParaRPr lang="fr-FR" altLang="fr-FR" sz="1200" b="1" dirty="0" smtClean="0">
              <a:solidFill>
                <a:srgbClr val="2B2E75"/>
              </a:solidFill>
              <a:latin typeface="Arial" charset="0"/>
              <a:ea typeface="Arial" charset="0"/>
              <a:cs typeface="Arial" charset="0"/>
            </a:endParaRPr>
          </a:p>
          <a:p>
            <a:endParaRPr lang="fr-FR" altLang="fr-FR" sz="1200" b="1" dirty="0">
              <a:solidFill>
                <a:srgbClr val="2B2E75"/>
              </a:solidFill>
              <a:latin typeface="Arial" charset="0"/>
              <a:ea typeface="Arial" charset="0"/>
              <a:cs typeface="Arial" charset="0"/>
            </a:endParaRPr>
          </a:p>
          <a:p>
            <a:pPr>
              <a:defRPr/>
            </a:pPr>
            <a:r>
              <a:rPr lang="fr-FR" altLang="fr-FR" sz="1200" dirty="0" smtClean="0">
                <a:latin typeface="Arial" charset="0"/>
                <a:ea typeface="Arial" charset="0"/>
                <a:cs typeface="Arial" charset="0"/>
              </a:rPr>
              <a:t>3) </a:t>
            </a:r>
            <a:r>
              <a:rPr lang="fr-FR" altLang="fr-FR" sz="1200" b="1" dirty="0" smtClean="0">
                <a:solidFill>
                  <a:srgbClr val="2B2E75"/>
                </a:solidFill>
                <a:latin typeface="Arial" charset="0"/>
                <a:ea typeface="Arial" charset="0"/>
                <a:cs typeface="Arial" charset="0"/>
              </a:rPr>
              <a:t>Perspectives 2023-2024</a:t>
            </a:r>
          </a:p>
          <a:p>
            <a:pPr marL="171450" indent="-171450">
              <a:buFontTx/>
              <a:buChar char="-"/>
              <a:defRPr/>
            </a:pPr>
            <a:r>
              <a:rPr lang="fr-FR" altLang="fr-FR" sz="1200" dirty="0">
                <a:latin typeface="Arial" charset="0"/>
                <a:ea typeface="Arial" charset="0"/>
                <a:cs typeface="Arial" charset="0"/>
              </a:rPr>
              <a:t>Renforcement du continuum de formation et poursuite du déploiement des parcours pour les entrants dans les métiers</a:t>
            </a:r>
          </a:p>
          <a:p>
            <a:pPr marL="171450" indent="-171450">
              <a:buFontTx/>
              <a:buChar char="-"/>
              <a:defRPr/>
            </a:pPr>
            <a:r>
              <a:rPr lang="fr-FR" sz="1200" dirty="0" smtClean="0"/>
              <a:t>Proposition </a:t>
            </a:r>
            <a:r>
              <a:rPr lang="fr-FR" sz="1200" dirty="0"/>
              <a:t>d’offres de formation pendant les congés scolaires sur la base du volontariat</a:t>
            </a:r>
          </a:p>
          <a:p>
            <a:pPr marL="171450" indent="-171450">
              <a:buFontTx/>
              <a:buChar char="-"/>
              <a:defRPr/>
            </a:pPr>
            <a:endParaRPr lang="fr-FR" altLang="fr-FR" sz="1200" dirty="0">
              <a:latin typeface="Arial" charset="0"/>
              <a:ea typeface="Arial" charset="0"/>
              <a:cs typeface="Arial" charset="0"/>
            </a:endParaRPr>
          </a:p>
          <a:p>
            <a:pPr>
              <a:defRPr/>
            </a:pPr>
            <a:endParaRPr lang="fr-FR" altLang="fr-FR" sz="1200" dirty="0" smtClean="0">
              <a:latin typeface="Arial" charset="0"/>
              <a:ea typeface="Arial" charset="0"/>
              <a:cs typeface="Arial" charset="0"/>
            </a:endParaRPr>
          </a:p>
          <a:p>
            <a:pPr>
              <a:defRPr/>
            </a:pPr>
            <a:endParaRPr lang="fr-FR" altLang="fr-FR" sz="1200" dirty="0" smtClean="0">
              <a:latin typeface="Arial" charset="0"/>
              <a:ea typeface="Arial" charset="0"/>
              <a:cs typeface="Arial" charset="0"/>
            </a:endParaRPr>
          </a:p>
          <a:p>
            <a:pPr>
              <a:defRPr/>
            </a:pPr>
            <a:endParaRPr lang="fr-FR" altLang="fr-FR" sz="1200" dirty="0">
              <a:latin typeface="Arial" charset="0"/>
              <a:ea typeface="Arial" charset="0"/>
              <a:cs typeface="Arial" charset="0"/>
            </a:endParaRPr>
          </a:p>
          <a:p>
            <a:pPr marL="171450" indent="-171450">
              <a:buFontTx/>
              <a:buChar char="-"/>
              <a:defRPr/>
            </a:pPr>
            <a:endParaRPr lang="fr-FR" altLang="fr-FR" sz="1200" dirty="0" smtClean="0">
              <a:latin typeface="Arial" charset="0"/>
              <a:ea typeface="Arial" charset="0"/>
              <a:cs typeface="Arial" charset="0"/>
            </a:endParaRPr>
          </a:p>
          <a:p>
            <a:pPr>
              <a:defRPr/>
            </a:pPr>
            <a:endParaRPr lang="fr-FR" altLang="fr-FR" sz="1200" dirty="0" smtClean="0">
              <a:latin typeface="Arial" charset="0"/>
              <a:ea typeface="Arial" charset="0"/>
              <a:cs typeface="Arial" charset="0"/>
            </a:endParaRPr>
          </a:p>
          <a:p>
            <a:pPr marL="171450" indent="-171450">
              <a:buFontTx/>
              <a:buChar char="-"/>
              <a:defRPr/>
            </a:pPr>
            <a:endParaRPr lang="fr-FR" altLang="fr-FR" sz="1200" dirty="0" smtClean="0">
              <a:latin typeface="Arial" charset="0"/>
              <a:ea typeface="Arial" charset="0"/>
              <a:cs typeface="Arial" charset="0"/>
            </a:endParaRPr>
          </a:p>
        </p:txBody>
      </p:sp>
    </p:spTree>
    <p:extLst>
      <p:ext uri="{BB962C8B-B14F-4D97-AF65-F5344CB8AC3E}">
        <p14:creationId xmlns:p14="http://schemas.microsoft.com/office/powerpoint/2010/main" val="817358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0" i="0" u="none" strike="noStrike" kern="1200" cap="all" spc="0" normalizeH="0" baseline="0" noProof="0" smtClean="0">
                <a:ln>
                  <a:noFill/>
                </a:ln>
                <a:solidFill>
                  <a:srgbClr val="000091"/>
                </a:solidFill>
                <a:effectLst/>
                <a:uLnTx/>
                <a:uFillTx/>
                <a:latin typeface="Arial Medium" charset="0"/>
              </a:rPr>
              <a:t>lundi 26 juin 2023</a:t>
            </a:r>
            <a:endParaRPr kumimoji="0" lang="fr-FR" sz="750" b="0" i="0" u="none" strike="noStrike" kern="1200" cap="all" spc="0" normalizeH="0" baseline="0" noProof="0" dirty="0">
              <a:ln>
                <a:noFill/>
              </a:ln>
              <a:solidFill>
                <a:srgbClr val="000091"/>
              </a:solidFill>
              <a:effectLst/>
              <a:uLnTx/>
              <a:uFillTx/>
              <a:latin typeface="Arial Medium" charset="0"/>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0" i="0" u="none" strike="noStrike" kern="1200" cap="none" spc="0" normalizeH="0" baseline="0" noProof="0" smtClean="0">
                <a:ln>
                  <a:noFill/>
                </a:ln>
                <a:solidFill>
                  <a:srgbClr val="000091"/>
                </a:solidFill>
                <a:effectLst/>
                <a:uLnTx/>
                <a:uFillTx/>
                <a:latin typeface="Arial Medium"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750" b="0" i="0" u="none" strike="noStrike" kern="1200" cap="none" spc="0" normalizeH="0" baseline="0" noProof="0" dirty="0">
              <a:ln>
                <a:noFill/>
              </a:ln>
              <a:solidFill>
                <a:srgbClr val="000091"/>
              </a:solidFill>
              <a:effectLst/>
              <a:uLnTx/>
              <a:uFillTx/>
              <a:latin typeface="Arial Medium" charset="0"/>
            </a:endParaRPr>
          </a:p>
        </p:txBody>
      </p:sp>
      <p:sp>
        <p:nvSpPr>
          <p:cNvPr id="8" name="ZoneTexte 7"/>
          <p:cNvSpPr txBox="1"/>
          <p:nvPr/>
        </p:nvSpPr>
        <p:spPr>
          <a:xfrm>
            <a:off x="1403648" y="195486"/>
            <a:ext cx="7488832" cy="1415772"/>
          </a:xfrm>
          <a:prstGeom prst="rect">
            <a:avLst/>
          </a:prstGeom>
          <a:noFill/>
        </p:spPr>
        <p:txBody>
          <a:bodyPr wrap="square" rtlCol="0">
            <a:spAutoFit/>
          </a:bodyPr>
          <a:lstStyle/>
          <a:p>
            <a:pPr marL="342900" lvl="0" indent="-342900">
              <a:buFontTx/>
              <a:buAutoNum type="arabicParenR"/>
              <a:defRPr/>
            </a:pPr>
            <a:r>
              <a:rPr lang="fr-FR" altLang="fr-FR" dirty="0">
                <a:solidFill>
                  <a:srgbClr val="2B2E75"/>
                </a:solidFill>
                <a:latin typeface="Arial" charset="0"/>
                <a:ea typeface="Arial" charset="0"/>
                <a:cs typeface="Arial" charset="0"/>
              </a:rPr>
              <a:t>Premiers éléments de bilan académique de la formation 2022-2023</a:t>
            </a:r>
          </a:p>
          <a:p>
            <a:pPr lvl="0">
              <a:defRPr/>
            </a:pPr>
            <a:r>
              <a:rPr lang="fr-FR" altLang="fr-FR" sz="1600" dirty="0">
                <a:solidFill>
                  <a:srgbClr val="2B2E75"/>
                </a:solidFill>
                <a:latin typeface="Arial" charset="0"/>
                <a:ea typeface="Arial" charset="0"/>
                <a:cs typeface="Arial" charset="0"/>
              </a:rPr>
              <a:t>données chiffrées – CPF compte personnel de formation</a:t>
            </a:r>
            <a:endParaRPr lang="fr-FR" altLang="fr-FR" dirty="0">
              <a:solidFill>
                <a:srgbClr val="000000"/>
              </a:solidFill>
              <a:latin typeface="Arial" charset="0"/>
              <a:ea typeface="Arial" charset="0"/>
              <a:cs typeface="Arial"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fr-FR" altLang="fr-FR" sz="1600" b="0" i="0" u="none" strike="noStrike" kern="1200" cap="none" spc="0" normalizeH="0" baseline="0" noProof="0" dirty="0">
              <a:ln>
                <a:noFill/>
              </a:ln>
              <a:solidFill>
                <a:srgbClr val="2B2E75"/>
              </a:solidFill>
              <a:effectLst/>
              <a:uLnTx/>
              <a:uFillTx/>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5" name="Tableau 4"/>
          <p:cNvGraphicFramePr>
            <a:graphicFrameLocks noGrp="1"/>
          </p:cNvGraphicFramePr>
          <p:nvPr>
            <p:extLst/>
          </p:nvPr>
        </p:nvGraphicFramePr>
        <p:xfrm>
          <a:off x="1277721" y="2050714"/>
          <a:ext cx="7614759" cy="2393248"/>
        </p:xfrm>
        <a:graphic>
          <a:graphicData uri="http://schemas.openxmlformats.org/drawingml/2006/table">
            <a:tbl>
              <a:tblPr>
                <a:tableStyleId>{00A15C55-8517-42AA-B614-E9B94910E393}</a:tableStyleId>
              </a:tblPr>
              <a:tblGrid>
                <a:gridCol w="852018">
                  <a:extLst>
                    <a:ext uri="{9D8B030D-6E8A-4147-A177-3AD203B41FA5}">
                      <a16:colId xmlns:a16="http://schemas.microsoft.com/office/drawing/2014/main" val="3542924428"/>
                    </a:ext>
                  </a:extLst>
                </a:gridCol>
                <a:gridCol w="642061">
                  <a:extLst>
                    <a:ext uri="{9D8B030D-6E8A-4147-A177-3AD203B41FA5}">
                      <a16:colId xmlns:a16="http://schemas.microsoft.com/office/drawing/2014/main" val="2154370077"/>
                    </a:ext>
                  </a:extLst>
                </a:gridCol>
                <a:gridCol w="842217">
                  <a:extLst>
                    <a:ext uri="{9D8B030D-6E8A-4147-A177-3AD203B41FA5}">
                      <a16:colId xmlns:a16="http://schemas.microsoft.com/office/drawing/2014/main" val="405626710"/>
                    </a:ext>
                  </a:extLst>
                </a:gridCol>
                <a:gridCol w="742139">
                  <a:extLst>
                    <a:ext uri="{9D8B030D-6E8A-4147-A177-3AD203B41FA5}">
                      <a16:colId xmlns:a16="http://schemas.microsoft.com/office/drawing/2014/main" val="1040808379"/>
                    </a:ext>
                  </a:extLst>
                </a:gridCol>
                <a:gridCol w="769969">
                  <a:extLst>
                    <a:ext uri="{9D8B030D-6E8A-4147-A177-3AD203B41FA5}">
                      <a16:colId xmlns:a16="http://schemas.microsoft.com/office/drawing/2014/main" val="238804953"/>
                    </a:ext>
                  </a:extLst>
                </a:gridCol>
                <a:gridCol w="769969">
                  <a:extLst>
                    <a:ext uri="{9D8B030D-6E8A-4147-A177-3AD203B41FA5}">
                      <a16:colId xmlns:a16="http://schemas.microsoft.com/office/drawing/2014/main" val="379881166"/>
                    </a:ext>
                  </a:extLst>
                </a:gridCol>
                <a:gridCol w="769969">
                  <a:extLst>
                    <a:ext uri="{9D8B030D-6E8A-4147-A177-3AD203B41FA5}">
                      <a16:colId xmlns:a16="http://schemas.microsoft.com/office/drawing/2014/main" val="622403522"/>
                    </a:ext>
                  </a:extLst>
                </a:gridCol>
                <a:gridCol w="742139">
                  <a:extLst>
                    <a:ext uri="{9D8B030D-6E8A-4147-A177-3AD203B41FA5}">
                      <a16:colId xmlns:a16="http://schemas.microsoft.com/office/drawing/2014/main" val="2159914964"/>
                    </a:ext>
                  </a:extLst>
                </a:gridCol>
                <a:gridCol w="742139">
                  <a:extLst>
                    <a:ext uri="{9D8B030D-6E8A-4147-A177-3AD203B41FA5}">
                      <a16:colId xmlns:a16="http://schemas.microsoft.com/office/drawing/2014/main" val="1129361984"/>
                    </a:ext>
                  </a:extLst>
                </a:gridCol>
                <a:gridCol w="742139">
                  <a:extLst>
                    <a:ext uri="{9D8B030D-6E8A-4147-A177-3AD203B41FA5}">
                      <a16:colId xmlns:a16="http://schemas.microsoft.com/office/drawing/2014/main" val="1444028946"/>
                    </a:ext>
                  </a:extLst>
                </a:gridCol>
              </a:tblGrid>
              <a:tr h="217568">
                <a:tc>
                  <a:txBody>
                    <a:bodyPr/>
                    <a:lstStyle/>
                    <a:p>
                      <a:pPr algn="l" fontAlgn="b"/>
                      <a:endParaRPr lang="fr-FR" sz="1100" b="0" i="0" u="none" strike="noStrike" dirty="0">
                        <a:solidFill>
                          <a:srgbClr val="000000"/>
                        </a:solidFill>
                        <a:effectLst/>
                        <a:latin typeface="Calibri" panose="020F0502020204030204" pitchFamily="34" charset="0"/>
                      </a:endParaRPr>
                    </a:p>
                  </a:txBody>
                  <a:tcPr marL="9290" marR="9290" marT="9290" marB="0" anchor="b">
                    <a:solidFill>
                      <a:schemeClr val="bg1"/>
                    </a:solidFill>
                  </a:tcPr>
                </a:tc>
                <a:tc gridSpan="3">
                  <a:txBody>
                    <a:bodyPr/>
                    <a:lstStyle/>
                    <a:p>
                      <a:pPr algn="ctr" fontAlgn="b"/>
                      <a:r>
                        <a:rPr lang="fr-FR" sz="1100" b="1" u="none" strike="noStrike" dirty="0">
                          <a:effectLst/>
                        </a:rPr>
                        <a:t>DEMANDES</a:t>
                      </a:r>
                      <a:endParaRPr lang="fr-FR" sz="1100" b="1" i="0" u="none" strike="noStrike" dirty="0">
                        <a:solidFill>
                          <a:srgbClr val="000000"/>
                        </a:solidFill>
                        <a:effectLst/>
                        <a:latin typeface="Calibri" panose="020F0502020204030204" pitchFamily="34" charset="0"/>
                      </a:endParaRPr>
                    </a:p>
                  </a:txBody>
                  <a:tcPr marL="9290" marR="9290" marT="9290" marB="0" anchor="b">
                    <a:solidFill>
                      <a:schemeClr val="bg1">
                        <a:lumMod val="85000"/>
                      </a:schemeClr>
                    </a:solidFill>
                  </a:tcPr>
                </a:tc>
                <a:tc hMerge="1">
                  <a:txBody>
                    <a:bodyPr/>
                    <a:lstStyle/>
                    <a:p>
                      <a:endParaRPr lang="fr-FR"/>
                    </a:p>
                  </a:txBody>
                  <a:tcPr/>
                </a:tc>
                <a:tc hMerge="1">
                  <a:txBody>
                    <a:bodyPr/>
                    <a:lstStyle/>
                    <a:p>
                      <a:endParaRPr lang="fr-FR"/>
                    </a:p>
                  </a:txBody>
                  <a:tcPr/>
                </a:tc>
                <a:tc gridSpan="3">
                  <a:txBody>
                    <a:bodyPr/>
                    <a:lstStyle/>
                    <a:p>
                      <a:pPr algn="ctr" fontAlgn="b"/>
                      <a:r>
                        <a:rPr lang="fr-FR" sz="1100" b="1" u="none" strike="noStrike" dirty="0">
                          <a:effectLst/>
                        </a:rPr>
                        <a:t>ACCORD</a:t>
                      </a:r>
                      <a:endParaRPr lang="fr-FR" sz="1100" b="1" i="0" u="none" strike="noStrike" dirty="0">
                        <a:solidFill>
                          <a:srgbClr val="000000"/>
                        </a:solidFill>
                        <a:effectLst/>
                        <a:latin typeface="Calibri" panose="020F0502020204030204" pitchFamily="34" charset="0"/>
                      </a:endParaRPr>
                    </a:p>
                  </a:txBody>
                  <a:tcPr marL="9290" marR="9290" marT="9290" marB="0" anchor="b">
                    <a:solidFill>
                      <a:schemeClr val="accent1">
                        <a:lumMod val="10000"/>
                        <a:lumOff val="90000"/>
                      </a:schemeClr>
                    </a:solidFill>
                  </a:tcPr>
                </a:tc>
                <a:tc hMerge="1">
                  <a:txBody>
                    <a:bodyPr/>
                    <a:lstStyle/>
                    <a:p>
                      <a:endParaRPr lang="fr-FR"/>
                    </a:p>
                  </a:txBody>
                  <a:tcPr/>
                </a:tc>
                <a:tc hMerge="1">
                  <a:txBody>
                    <a:bodyPr/>
                    <a:lstStyle/>
                    <a:p>
                      <a:endParaRPr lang="fr-FR"/>
                    </a:p>
                  </a:txBody>
                  <a:tcPr/>
                </a:tc>
                <a:tc gridSpan="3">
                  <a:txBody>
                    <a:bodyPr/>
                    <a:lstStyle/>
                    <a:p>
                      <a:pPr algn="ctr" fontAlgn="b"/>
                      <a:r>
                        <a:rPr lang="fr-FR" sz="1100" b="1" u="none" strike="noStrike" dirty="0">
                          <a:effectLst/>
                        </a:rPr>
                        <a:t>REFUS</a:t>
                      </a:r>
                      <a:endParaRPr lang="fr-FR" sz="1100" b="1" i="0" u="none" strike="noStrike" dirty="0">
                        <a:solidFill>
                          <a:srgbClr val="000000"/>
                        </a:solidFill>
                        <a:effectLst/>
                        <a:latin typeface="Calibri" panose="020F0502020204030204" pitchFamily="34" charset="0"/>
                      </a:endParaRPr>
                    </a:p>
                  </a:txBody>
                  <a:tcPr marL="9290" marR="9290" marT="9290" marB="0" anchor="b">
                    <a:solidFill>
                      <a:schemeClr val="bg2">
                        <a:lumMod val="40000"/>
                        <a:lumOff val="60000"/>
                      </a:schemeClr>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985347006"/>
                  </a:ext>
                </a:extLst>
              </a:tr>
              <a:tr h="217568">
                <a:tc>
                  <a:txBody>
                    <a:bodyPr/>
                    <a:lstStyle/>
                    <a:p>
                      <a:pPr algn="ctr" fontAlgn="b"/>
                      <a:r>
                        <a:rPr lang="fr-FR" sz="1100" u="none" strike="noStrike" dirty="0">
                          <a:effectLst/>
                        </a:rPr>
                        <a:t>Catégorie</a:t>
                      </a:r>
                      <a:endParaRPr lang="fr-FR" sz="1100" b="1" i="0" u="none" strike="noStrike" dirty="0">
                        <a:solidFill>
                          <a:srgbClr val="000000"/>
                        </a:solidFill>
                        <a:effectLst/>
                        <a:latin typeface="Calibri" panose="020F0502020204030204" pitchFamily="34" charset="0"/>
                      </a:endParaRPr>
                    </a:p>
                  </a:txBody>
                  <a:tcPr marL="9290" marR="9290" marT="9290" marB="0" anchor="b">
                    <a:solidFill>
                      <a:schemeClr val="bg1">
                        <a:lumMod val="85000"/>
                      </a:schemeClr>
                    </a:solidFill>
                  </a:tcPr>
                </a:tc>
                <a:tc>
                  <a:txBody>
                    <a:bodyPr/>
                    <a:lstStyle/>
                    <a:p>
                      <a:pPr algn="ctr" fontAlgn="b"/>
                      <a:r>
                        <a:rPr lang="fr-FR" sz="1100" b="1" u="none" strike="noStrike" dirty="0">
                          <a:effectLst/>
                        </a:rPr>
                        <a:t>Femmes</a:t>
                      </a:r>
                      <a:endParaRPr lang="fr-FR" sz="1100" b="1" i="0" u="none" strike="noStrike" dirty="0">
                        <a:solidFill>
                          <a:srgbClr val="000000"/>
                        </a:solidFill>
                        <a:effectLst/>
                        <a:latin typeface="Calibri" panose="020F0502020204030204" pitchFamily="34" charset="0"/>
                      </a:endParaRPr>
                    </a:p>
                  </a:txBody>
                  <a:tcPr marL="9290" marR="9290" marT="9290" marB="0" anchor="b">
                    <a:solidFill>
                      <a:schemeClr val="bg1">
                        <a:lumMod val="85000"/>
                      </a:schemeClr>
                    </a:solidFill>
                  </a:tcPr>
                </a:tc>
                <a:tc>
                  <a:txBody>
                    <a:bodyPr/>
                    <a:lstStyle/>
                    <a:p>
                      <a:pPr algn="ctr" fontAlgn="b"/>
                      <a:r>
                        <a:rPr lang="fr-FR" sz="1100" b="1" u="none" strike="noStrike" dirty="0">
                          <a:effectLst/>
                        </a:rPr>
                        <a:t>Hommes</a:t>
                      </a:r>
                      <a:endParaRPr lang="fr-FR" sz="1100" b="1" i="0" u="none" strike="noStrike" dirty="0">
                        <a:solidFill>
                          <a:srgbClr val="000000"/>
                        </a:solidFill>
                        <a:effectLst/>
                        <a:latin typeface="Calibri" panose="020F0502020204030204" pitchFamily="34" charset="0"/>
                      </a:endParaRPr>
                    </a:p>
                  </a:txBody>
                  <a:tcPr marL="9290" marR="9290" marT="9290" marB="0" anchor="b">
                    <a:solidFill>
                      <a:schemeClr val="bg1">
                        <a:lumMod val="85000"/>
                      </a:schemeClr>
                    </a:solidFill>
                  </a:tcPr>
                </a:tc>
                <a:tc>
                  <a:txBody>
                    <a:bodyPr/>
                    <a:lstStyle/>
                    <a:p>
                      <a:pPr algn="ctr" fontAlgn="b"/>
                      <a:r>
                        <a:rPr lang="fr-FR" sz="1100" b="1" u="none" strike="noStrike" dirty="0">
                          <a:effectLst/>
                        </a:rPr>
                        <a:t>Ensemble</a:t>
                      </a:r>
                      <a:endParaRPr lang="fr-FR" sz="1100" b="1" i="0" u="none" strike="noStrike" dirty="0">
                        <a:solidFill>
                          <a:srgbClr val="000000"/>
                        </a:solidFill>
                        <a:effectLst/>
                        <a:latin typeface="Calibri" panose="020F0502020204030204" pitchFamily="34" charset="0"/>
                      </a:endParaRPr>
                    </a:p>
                  </a:txBody>
                  <a:tcPr marL="9290" marR="9290" marT="9290" marB="0" anchor="b">
                    <a:solidFill>
                      <a:schemeClr val="bg1">
                        <a:lumMod val="85000"/>
                      </a:schemeClr>
                    </a:solidFill>
                  </a:tcPr>
                </a:tc>
                <a:tc>
                  <a:txBody>
                    <a:bodyPr/>
                    <a:lstStyle/>
                    <a:p>
                      <a:pPr algn="ctr" fontAlgn="b"/>
                      <a:r>
                        <a:rPr lang="fr-FR" sz="1100" b="1" u="none" strike="noStrike" dirty="0">
                          <a:effectLst/>
                        </a:rPr>
                        <a:t>Femmes</a:t>
                      </a:r>
                      <a:endParaRPr lang="fr-FR" sz="1100" b="1" i="0" u="none" strike="noStrike" dirty="0">
                        <a:solidFill>
                          <a:srgbClr val="000000"/>
                        </a:solidFill>
                        <a:effectLst/>
                        <a:latin typeface="Calibri" panose="020F0502020204030204" pitchFamily="34" charset="0"/>
                      </a:endParaRPr>
                    </a:p>
                  </a:txBody>
                  <a:tcPr marL="9290" marR="9290" marT="9290" marB="0" anchor="b">
                    <a:solidFill>
                      <a:schemeClr val="accent1">
                        <a:lumMod val="10000"/>
                        <a:lumOff val="90000"/>
                      </a:schemeClr>
                    </a:solidFill>
                  </a:tcPr>
                </a:tc>
                <a:tc>
                  <a:txBody>
                    <a:bodyPr/>
                    <a:lstStyle/>
                    <a:p>
                      <a:pPr algn="ctr" fontAlgn="b"/>
                      <a:r>
                        <a:rPr lang="fr-FR" sz="1100" b="1" u="none" strike="noStrike" dirty="0">
                          <a:effectLst/>
                        </a:rPr>
                        <a:t>Hommes</a:t>
                      </a:r>
                      <a:endParaRPr lang="fr-FR" sz="1100" b="1" i="0" u="none" strike="noStrike" dirty="0">
                        <a:solidFill>
                          <a:srgbClr val="000000"/>
                        </a:solidFill>
                        <a:effectLst/>
                        <a:latin typeface="Calibri" panose="020F0502020204030204" pitchFamily="34" charset="0"/>
                      </a:endParaRPr>
                    </a:p>
                  </a:txBody>
                  <a:tcPr marL="9290" marR="9290" marT="9290" marB="0" anchor="b">
                    <a:solidFill>
                      <a:schemeClr val="accent1">
                        <a:lumMod val="10000"/>
                        <a:lumOff val="90000"/>
                      </a:schemeClr>
                    </a:solidFill>
                  </a:tcPr>
                </a:tc>
                <a:tc>
                  <a:txBody>
                    <a:bodyPr/>
                    <a:lstStyle/>
                    <a:p>
                      <a:pPr algn="ctr" fontAlgn="b"/>
                      <a:r>
                        <a:rPr lang="fr-FR" sz="1100" b="1" u="none" strike="noStrike" dirty="0">
                          <a:effectLst/>
                        </a:rPr>
                        <a:t>Ensemble</a:t>
                      </a:r>
                      <a:endParaRPr lang="fr-FR" sz="1100" b="1" i="0" u="none" strike="noStrike" dirty="0">
                        <a:solidFill>
                          <a:srgbClr val="000000"/>
                        </a:solidFill>
                        <a:effectLst/>
                        <a:latin typeface="Calibri" panose="020F0502020204030204" pitchFamily="34" charset="0"/>
                      </a:endParaRPr>
                    </a:p>
                  </a:txBody>
                  <a:tcPr marL="9290" marR="9290" marT="9290" marB="0" anchor="b">
                    <a:solidFill>
                      <a:schemeClr val="accent1">
                        <a:lumMod val="10000"/>
                        <a:lumOff val="90000"/>
                      </a:schemeClr>
                    </a:solidFill>
                  </a:tcPr>
                </a:tc>
                <a:tc>
                  <a:txBody>
                    <a:bodyPr/>
                    <a:lstStyle/>
                    <a:p>
                      <a:pPr algn="ctr" fontAlgn="b"/>
                      <a:r>
                        <a:rPr lang="fr-FR" sz="1100" b="1" u="none" strike="noStrike" dirty="0">
                          <a:effectLst/>
                        </a:rPr>
                        <a:t>Femmes</a:t>
                      </a:r>
                      <a:endParaRPr lang="fr-FR" sz="1100" b="1" i="0" u="none" strike="noStrike" dirty="0">
                        <a:solidFill>
                          <a:srgbClr val="000000"/>
                        </a:solidFill>
                        <a:effectLst/>
                        <a:latin typeface="Calibri" panose="020F0502020204030204" pitchFamily="34" charset="0"/>
                      </a:endParaRPr>
                    </a:p>
                  </a:txBody>
                  <a:tcPr marL="9290" marR="9290" marT="9290" marB="0" anchor="b">
                    <a:solidFill>
                      <a:schemeClr val="bg2">
                        <a:lumMod val="40000"/>
                        <a:lumOff val="60000"/>
                      </a:schemeClr>
                    </a:solidFill>
                  </a:tcPr>
                </a:tc>
                <a:tc>
                  <a:txBody>
                    <a:bodyPr/>
                    <a:lstStyle/>
                    <a:p>
                      <a:pPr algn="ctr" fontAlgn="b"/>
                      <a:r>
                        <a:rPr lang="fr-FR" sz="1100" b="1" u="none" strike="noStrike" dirty="0">
                          <a:effectLst/>
                        </a:rPr>
                        <a:t>Hommes</a:t>
                      </a:r>
                      <a:endParaRPr lang="fr-FR" sz="1100" b="1" i="0" u="none" strike="noStrike" dirty="0">
                        <a:solidFill>
                          <a:srgbClr val="000000"/>
                        </a:solidFill>
                        <a:effectLst/>
                        <a:latin typeface="Calibri" panose="020F0502020204030204" pitchFamily="34" charset="0"/>
                      </a:endParaRPr>
                    </a:p>
                  </a:txBody>
                  <a:tcPr marL="9290" marR="9290" marT="9290" marB="0" anchor="b">
                    <a:solidFill>
                      <a:schemeClr val="bg2">
                        <a:lumMod val="40000"/>
                        <a:lumOff val="60000"/>
                      </a:schemeClr>
                    </a:solidFill>
                  </a:tcPr>
                </a:tc>
                <a:tc>
                  <a:txBody>
                    <a:bodyPr/>
                    <a:lstStyle/>
                    <a:p>
                      <a:pPr algn="ctr" fontAlgn="b"/>
                      <a:r>
                        <a:rPr lang="fr-FR" sz="1100" b="1" u="none" strike="noStrike" dirty="0">
                          <a:effectLst/>
                        </a:rPr>
                        <a:t>Ensemble</a:t>
                      </a:r>
                      <a:endParaRPr lang="fr-FR" sz="1100" b="1" i="0" u="none" strike="noStrike" dirty="0">
                        <a:solidFill>
                          <a:srgbClr val="000000"/>
                        </a:solidFill>
                        <a:effectLst/>
                        <a:latin typeface="Calibri" panose="020F0502020204030204" pitchFamily="34" charset="0"/>
                      </a:endParaRPr>
                    </a:p>
                  </a:txBody>
                  <a:tcPr marL="9290" marR="9290" marT="9290" marB="0" anchor="b">
                    <a:solidFill>
                      <a:schemeClr val="bg2">
                        <a:lumMod val="40000"/>
                        <a:lumOff val="60000"/>
                      </a:schemeClr>
                    </a:solidFill>
                  </a:tcPr>
                </a:tc>
                <a:extLst>
                  <a:ext uri="{0D108BD9-81ED-4DB2-BD59-A6C34878D82A}">
                    <a16:rowId xmlns:a16="http://schemas.microsoft.com/office/drawing/2014/main" val="3870882344"/>
                  </a:ext>
                </a:extLst>
              </a:tr>
              <a:tr h="217568">
                <a:tc>
                  <a:txBody>
                    <a:bodyPr/>
                    <a:lstStyle/>
                    <a:p>
                      <a:pPr algn="l" fontAlgn="b"/>
                      <a:r>
                        <a:rPr lang="fr-FR" sz="1100" u="none" strike="noStrike" dirty="0">
                          <a:effectLst/>
                        </a:rPr>
                        <a:t>PERDIR/INS</a:t>
                      </a:r>
                      <a:endParaRPr lang="fr-FR" sz="1100" b="0" i="0" u="none" strike="noStrike" dirty="0">
                        <a:solidFill>
                          <a:srgbClr val="000000"/>
                        </a:solidFill>
                        <a:effectLst/>
                        <a:latin typeface="Calibri" panose="020F0502020204030204" pitchFamily="34" charset="0"/>
                      </a:endParaRPr>
                    </a:p>
                  </a:txBody>
                  <a:tcPr marL="9290" marR="9290" marT="9290" marB="0" anchor="b">
                    <a:solidFill>
                      <a:schemeClr val="bg1">
                        <a:lumMod val="85000"/>
                      </a:schemeClr>
                    </a:solidFill>
                  </a:tcPr>
                </a:tc>
                <a:tc>
                  <a:txBody>
                    <a:bodyPr/>
                    <a:lstStyle/>
                    <a:p>
                      <a:pPr algn="ctr" fontAlgn="b"/>
                      <a:r>
                        <a:rPr lang="fr-FR" sz="1100" u="none" strike="noStrike" dirty="0">
                          <a:effectLst/>
                        </a:rPr>
                        <a:t>1</a:t>
                      </a:r>
                      <a:endParaRPr lang="fr-FR" sz="1100" b="0" i="0" u="none" strike="noStrike" dirty="0">
                        <a:solidFill>
                          <a:srgbClr val="000000"/>
                        </a:solidFill>
                        <a:effectLst/>
                        <a:latin typeface="Calibri" panose="020F0502020204030204" pitchFamily="34" charset="0"/>
                      </a:endParaRPr>
                    </a:p>
                  </a:txBody>
                  <a:tcPr marL="9290" marR="9290" marT="9290" marB="0" anchor="b">
                    <a:solidFill>
                      <a:schemeClr val="bg1">
                        <a:lumMod val="85000"/>
                      </a:schemeClr>
                    </a:solidFill>
                  </a:tcPr>
                </a:tc>
                <a:tc>
                  <a:txBody>
                    <a:bodyPr/>
                    <a:lstStyle/>
                    <a:p>
                      <a:pPr algn="ctr" fontAlgn="b"/>
                      <a:r>
                        <a:rPr lang="fr-FR" sz="1100" u="none" strike="noStrike">
                          <a:effectLst/>
                        </a:rPr>
                        <a:t>1</a:t>
                      </a:r>
                      <a:endParaRPr lang="fr-FR" sz="1100" b="0" i="0" u="none" strike="noStrike">
                        <a:solidFill>
                          <a:srgbClr val="000000"/>
                        </a:solidFill>
                        <a:effectLst/>
                        <a:latin typeface="Calibri" panose="020F0502020204030204" pitchFamily="34" charset="0"/>
                      </a:endParaRPr>
                    </a:p>
                  </a:txBody>
                  <a:tcPr marL="9290" marR="9290" marT="9290" marB="0" anchor="b">
                    <a:solidFill>
                      <a:schemeClr val="bg1">
                        <a:lumMod val="85000"/>
                      </a:schemeClr>
                    </a:solidFill>
                  </a:tcPr>
                </a:tc>
                <a:tc>
                  <a:txBody>
                    <a:bodyPr/>
                    <a:lstStyle/>
                    <a:p>
                      <a:pPr algn="ctr" fontAlgn="b"/>
                      <a:r>
                        <a:rPr lang="fr-FR" sz="1100" u="none" strike="noStrike">
                          <a:effectLst/>
                        </a:rPr>
                        <a:t>2</a:t>
                      </a:r>
                      <a:endParaRPr lang="fr-FR" sz="1100" b="0" i="0" u="none" strike="noStrike">
                        <a:solidFill>
                          <a:srgbClr val="000000"/>
                        </a:solidFill>
                        <a:effectLst/>
                        <a:latin typeface="Calibri" panose="020F0502020204030204" pitchFamily="34" charset="0"/>
                      </a:endParaRPr>
                    </a:p>
                  </a:txBody>
                  <a:tcPr marL="9290" marR="9290" marT="9290" marB="0" anchor="b">
                    <a:solidFill>
                      <a:schemeClr val="bg1">
                        <a:lumMod val="85000"/>
                      </a:schemeClr>
                    </a:solidFill>
                  </a:tcPr>
                </a:tc>
                <a:tc>
                  <a:txBody>
                    <a:bodyPr/>
                    <a:lstStyle/>
                    <a:p>
                      <a:pPr algn="ctr" fontAlgn="b"/>
                      <a:r>
                        <a:rPr lang="fr-FR" sz="1100" u="none" strike="noStrike" dirty="0">
                          <a:effectLst/>
                        </a:rPr>
                        <a:t>1</a:t>
                      </a:r>
                      <a:endParaRPr lang="fr-FR" sz="1100" b="0" i="0" u="none" strike="noStrike" dirty="0">
                        <a:solidFill>
                          <a:srgbClr val="000000"/>
                        </a:solidFill>
                        <a:effectLst/>
                        <a:latin typeface="Calibri" panose="020F0502020204030204" pitchFamily="34" charset="0"/>
                      </a:endParaRPr>
                    </a:p>
                  </a:txBody>
                  <a:tcPr marL="9290" marR="9290" marT="9290" marB="0" anchor="b">
                    <a:solidFill>
                      <a:schemeClr val="accent1">
                        <a:lumMod val="10000"/>
                        <a:lumOff val="90000"/>
                      </a:schemeClr>
                    </a:solidFill>
                  </a:tcPr>
                </a:tc>
                <a:tc>
                  <a:txBody>
                    <a:bodyPr/>
                    <a:lstStyle/>
                    <a:p>
                      <a:pPr algn="ctr" fontAlgn="b"/>
                      <a:r>
                        <a:rPr lang="fr-FR" sz="1100" u="none" strike="noStrike" dirty="0">
                          <a:effectLst/>
                        </a:rPr>
                        <a:t>1</a:t>
                      </a:r>
                      <a:endParaRPr lang="fr-FR" sz="1100" b="0" i="0" u="none" strike="noStrike" dirty="0">
                        <a:solidFill>
                          <a:srgbClr val="000000"/>
                        </a:solidFill>
                        <a:effectLst/>
                        <a:latin typeface="Calibri" panose="020F0502020204030204" pitchFamily="34" charset="0"/>
                      </a:endParaRPr>
                    </a:p>
                  </a:txBody>
                  <a:tcPr marL="9290" marR="9290" marT="9290" marB="0" anchor="b">
                    <a:solidFill>
                      <a:schemeClr val="accent1">
                        <a:lumMod val="10000"/>
                        <a:lumOff val="90000"/>
                      </a:schemeClr>
                    </a:solidFill>
                  </a:tcPr>
                </a:tc>
                <a:tc>
                  <a:txBody>
                    <a:bodyPr/>
                    <a:lstStyle/>
                    <a:p>
                      <a:pPr algn="ctr" fontAlgn="b"/>
                      <a:r>
                        <a:rPr lang="fr-FR" sz="1100" u="none" strike="noStrike">
                          <a:effectLst/>
                        </a:rPr>
                        <a:t>2</a:t>
                      </a:r>
                      <a:endParaRPr lang="fr-FR" sz="1100" b="0" i="0" u="none" strike="noStrike">
                        <a:solidFill>
                          <a:srgbClr val="000000"/>
                        </a:solidFill>
                        <a:effectLst/>
                        <a:latin typeface="Calibri" panose="020F0502020204030204" pitchFamily="34" charset="0"/>
                      </a:endParaRPr>
                    </a:p>
                  </a:txBody>
                  <a:tcPr marL="9290" marR="9290" marT="9290" marB="0" anchor="b">
                    <a:solidFill>
                      <a:schemeClr val="accent1">
                        <a:lumMod val="10000"/>
                        <a:lumOff val="90000"/>
                      </a:schemeClr>
                    </a:solidFill>
                  </a:tcPr>
                </a:tc>
                <a:tc>
                  <a:txBody>
                    <a:bodyPr/>
                    <a:lstStyle/>
                    <a:p>
                      <a:pPr algn="ctr" fontAlgn="b"/>
                      <a:r>
                        <a:rPr lang="fr-FR" sz="1100" u="none" strike="noStrike" dirty="0">
                          <a:effectLst/>
                        </a:rPr>
                        <a:t>0</a:t>
                      </a:r>
                      <a:endParaRPr lang="fr-FR" sz="1100" b="0" i="0" u="none" strike="noStrike" dirty="0">
                        <a:solidFill>
                          <a:srgbClr val="000000"/>
                        </a:solidFill>
                        <a:effectLst/>
                        <a:latin typeface="Calibri" panose="020F0502020204030204" pitchFamily="34" charset="0"/>
                      </a:endParaRPr>
                    </a:p>
                  </a:txBody>
                  <a:tcPr marL="9290" marR="9290" marT="9290" marB="0" anchor="b">
                    <a:solidFill>
                      <a:schemeClr val="bg2">
                        <a:lumMod val="40000"/>
                        <a:lumOff val="60000"/>
                      </a:schemeClr>
                    </a:solidFill>
                  </a:tcPr>
                </a:tc>
                <a:tc>
                  <a:txBody>
                    <a:bodyPr/>
                    <a:lstStyle/>
                    <a:p>
                      <a:pPr algn="ctr" fontAlgn="b"/>
                      <a:r>
                        <a:rPr lang="fr-FR" sz="1100" u="none" strike="noStrike" dirty="0">
                          <a:effectLst/>
                        </a:rPr>
                        <a:t>0</a:t>
                      </a:r>
                      <a:endParaRPr lang="fr-FR" sz="1100" b="0" i="0" u="none" strike="noStrike" dirty="0">
                        <a:solidFill>
                          <a:srgbClr val="000000"/>
                        </a:solidFill>
                        <a:effectLst/>
                        <a:latin typeface="Calibri" panose="020F0502020204030204" pitchFamily="34" charset="0"/>
                      </a:endParaRPr>
                    </a:p>
                  </a:txBody>
                  <a:tcPr marL="9290" marR="9290" marT="9290" marB="0" anchor="b">
                    <a:solidFill>
                      <a:schemeClr val="bg2">
                        <a:lumMod val="40000"/>
                        <a:lumOff val="60000"/>
                      </a:schemeClr>
                    </a:solidFill>
                  </a:tcPr>
                </a:tc>
                <a:tc>
                  <a:txBody>
                    <a:bodyPr/>
                    <a:lstStyle/>
                    <a:p>
                      <a:pPr algn="ctr" fontAlgn="b"/>
                      <a:r>
                        <a:rPr lang="fr-FR" sz="1100" u="none" strike="noStrike">
                          <a:effectLst/>
                        </a:rPr>
                        <a:t>0</a:t>
                      </a:r>
                      <a:endParaRPr lang="fr-FR" sz="1100" b="0" i="0" u="none" strike="noStrike">
                        <a:solidFill>
                          <a:srgbClr val="000000"/>
                        </a:solidFill>
                        <a:effectLst/>
                        <a:latin typeface="Calibri" panose="020F0502020204030204" pitchFamily="34" charset="0"/>
                      </a:endParaRPr>
                    </a:p>
                  </a:txBody>
                  <a:tcPr marL="9290" marR="9290" marT="9290" marB="0" anchor="b">
                    <a:solidFill>
                      <a:schemeClr val="bg2">
                        <a:lumMod val="40000"/>
                        <a:lumOff val="60000"/>
                      </a:schemeClr>
                    </a:solidFill>
                  </a:tcPr>
                </a:tc>
                <a:extLst>
                  <a:ext uri="{0D108BD9-81ED-4DB2-BD59-A6C34878D82A}">
                    <a16:rowId xmlns:a16="http://schemas.microsoft.com/office/drawing/2014/main" val="780556022"/>
                  </a:ext>
                </a:extLst>
              </a:tr>
              <a:tr h="217568">
                <a:tc>
                  <a:txBody>
                    <a:bodyPr/>
                    <a:lstStyle/>
                    <a:p>
                      <a:pPr algn="l" fontAlgn="ctr"/>
                      <a:r>
                        <a:rPr lang="fr-FR" sz="1100" u="none" strike="noStrike" dirty="0">
                          <a:effectLst/>
                        </a:rPr>
                        <a:t>Certifiés</a:t>
                      </a:r>
                      <a:endParaRPr lang="fr-FR" sz="1100" b="0" i="0" u="none" strike="noStrike" dirty="0">
                        <a:solidFill>
                          <a:srgbClr val="000000"/>
                        </a:solidFill>
                        <a:effectLst/>
                        <a:latin typeface="Calibri" panose="020F0502020204030204" pitchFamily="34" charset="0"/>
                      </a:endParaRPr>
                    </a:p>
                  </a:txBody>
                  <a:tcPr marL="9290" marR="9290" marT="9290" marB="0" anchor="ctr">
                    <a:solidFill>
                      <a:schemeClr val="bg1">
                        <a:lumMod val="85000"/>
                      </a:schemeClr>
                    </a:solidFill>
                  </a:tcPr>
                </a:tc>
                <a:tc>
                  <a:txBody>
                    <a:bodyPr/>
                    <a:lstStyle/>
                    <a:p>
                      <a:pPr algn="ctr" fontAlgn="ctr"/>
                      <a:r>
                        <a:rPr lang="fr-FR" sz="1100" u="none" strike="noStrike" dirty="0">
                          <a:effectLst/>
                        </a:rPr>
                        <a:t>27</a:t>
                      </a:r>
                      <a:endParaRPr lang="fr-FR" sz="1100" b="0" i="0" u="none" strike="noStrike" dirty="0">
                        <a:solidFill>
                          <a:srgbClr val="000000"/>
                        </a:solidFill>
                        <a:effectLst/>
                        <a:latin typeface="Calibri" panose="020F0502020204030204" pitchFamily="34" charset="0"/>
                      </a:endParaRPr>
                    </a:p>
                  </a:txBody>
                  <a:tcPr marL="9290" marR="9290" marT="9290" marB="0" anchor="ctr">
                    <a:solidFill>
                      <a:schemeClr val="bg1">
                        <a:lumMod val="85000"/>
                      </a:schemeClr>
                    </a:solidFill>
                  </a:tcPr>
                </a:tc>
                <a:tc>
                  <a:txBody>
                    <a:bodyPr/>
                    <a:lstStyle/>
                    <a:p>
                      <a:pPr algn="ctr" fontAlgn="ctr"/>
                      <a:r>
                        <a:rPr lang="fr-FR" sz="1100" u="none" strike="noStrike">
                          <a:effectLst/>
                        </a:rPr>
                        <a:t>20</a:t>
                      </a:r>
                      <a:endParaRPr lang="fr-FR" sz="1100" b="0" i="0" u="none" strike="noStrike">
                        <a:solidFill>
                          <a:srgbClr val="000000"/>
                        </a:solidFill>
                        <a:effectLst/>
                        <a:latin typeface="Calibri" panose="020F0502020204030204" pitchFamily="34" charset="0"/>
                      </a:endParaRPr>
                    </a:p>
                  </a:txBody>
                  <a:tcPr marL="9290" marR="9290" marT="9290" marB="0" anchor="ctr">
                    <a:solidFill>
                      <a:schemeClr val="bg1">
                        <a:lumMod val="85000"/>
                      </a:schemeClr>
                    </a:solidFill>
                  </a:tcPr>
                </a:tc>
                <a:tc>
                  <a:txBody>
                    <a:bodyPr/>
                    <a:lstStyle/>
                    <a:p>
                      <a:pPr algn="ctr" fontAlgn="b"/>
                      <a:r>
                        <a:rPr lang="fr-FR" sz="1100" u="none" strike="noStrike">
                          <a:effectLst/>
                        </a:rPr>
                        <a:t>47</a:t>
                      </a:r>
                      <a:endParaRPr lang="fr-FR" sz="1100" b="0" i="0" u="none" strike="noStrike">
                        <a:solidFill>
                          <a:srgbClr val="000000"/>
                        </a:solidFill>
                        <a:effectLst/>
                        <a:latin typeface="Calibri" panose="020F0502020204030204" pitchFamily="34" charset="0"/>
                      </a:endParaRPr>
                    </a:p>
                  </a:txBody>
                  <a:tcPr marL="9290" marR="9290" marT="9290" marB="0" anchor="b">
                    <a:solidFill>
                      <a:schemeClr val="bg1">
                        <a:lumMod val="85000"/>
                      </a:schemeClr>
                    </a:solidFill>
                  </a:tcPr>
                </a:tc>
                <a:tc>
                  <a:txBody>
                    <a:bodyPr/>
                    <a:lstStyle/>
                    <a:p>
                      <a:pPr algn="ctr" fontAlgn="b"/>
                      <a:r>
                        <a:rPr lang="fr-FR" sz="1100" u="none" strike="noStrike" dirty="0">
                          <a:effectLst/>
                        </a:rPr>
                        <a:t>18</a:t>
                      </a:r>
                      <a:endParaRPr lang="fr-FR" sz="1100" b="0" i="0" u="none" strike="noStrike" dirty="0">
                        <a:solidFill>
                          <a:srgbClr val="000000"/>
                        </a:solidFill>
                        <a:effectLst/>
                        <a:latin typeface="Calibri" panose="020F0502020204030204" pitchFamily="34" charset="0"/>
                      </a:endParaRPr>
                    </a:p>
                  </a:txBody>
                  <a:tcPr marL="9290" marR="9290" marT="9290" marB="0" anchor="b">
                    <a:solidFill>
                      <a:schemeClr val="accent1">
                        <a:lumMod val="10000"/>
                        <a:lumOff val="90000"/>
                      </a:schemeClr>
                    </a:solidFill>
                  </a:tcPr>
                </a:tc>
                <a:tc>
                  <a:txBody>
                    <a:bodyPr/>
                    <a:lstStyle/>
                    <a:p>
                      <a:pPr algn="ctr" fontAlgn="b"/>
                      <a:r>
                        <a:rPr lang="fr-FR" sz="1100" u="none" strike="noStrike" dirty="0">
                          <a:effectLst/>
                        </a:rPr>
                        <a:t>15</a:t>
                      </a:r>
                      <a:endParaRPr lang="fr-FR" sz="1100" b="0" i="0" u="none" strike="noStrike" dirty="0">
                        <a:solidFill>
                          <a:srgbClr val="000000"/>
                        </a:solidFill>
                        <a:effectLst/>
                        <a:latin typeface="Calibri" panose="020F0502020204030204" pitchFamily="34" charset="0"/>
                      </a:endParaRPr>
                    </a:p>
                  </a:txBody>
                  <a:tcPr marL="9290" marR="9290" marT="9290" marB="0" anchor="b">
                    <a:solidFill>
                      <a:schemeClr val="accent1">
                        <a:lumMod val="10000"/>
                        <a:lumOff val="90000"/>
                      </a:schemeClr>
                    </a:solidFill>
                  </a:tcPr>
                </a:tc>
                <a:tc>
                  <a:txBody>
                    <a:bodyPr/>
                    <a:lstStyle/>
                    <a:p>
                      <a:pPr algn="ctr" fontAlgn="b"/>
                      <a:r>
                        <a:rPr lang="fr-FR" sz="1100" u="none" strike="noStrike">
                          <a:effectLst/>
                        </a:rPr>
                        <a:t>33</a:t>
                      </a:r>
                      <a:endParaRPr lang="fr-FR" sz="1100" b="0" i="0" u="none" strike="noStrike">
                        <a:solidFill>
                          <a:srgbClr val="000000"/>
                        </a:solidFill>
                        <a:effectLst/>
                        <a:latin typeface="Calibri" panose="020F0502020204030204" pitchFamily="34" charset="0"/>
                      </a:endParaRPr>
                    </a:p>
                  </a:txBody>
                  <a:tcPr marL="9290" marR="9290" marT="9290" marB="0" anchor="b">
                    <a:solidFill>
                      <a:schemeClr val="accent1">
                        <a:lumMod val="10000"/>
                        <a:lumOff val="90000"/>
                      </a:schemeClr>
                    </a:solidFill>
                  </a:tcPr>
                </a:tc>
                <a:tc>
                  <a:txBody>
                    <a:bodyPr/>
                    <a:lstStyle/>
                    <a:p>
                      <a:pPr algn="ctr" fontAlgn="b"/>
                      <a:r>
                        <a:rPr lang="fr-FR" sz="1100" u="none" strike="noStrike">
                          <a:effectLst/>
                        </a:rPr>
                        <a:t>9</a:t>
                      </a:r>
                      <a:endParaRPr lang="fr-FR" sz="1100" b="0" i="0" u="none" strike="noStrike">
                        <a:solidFill>
                          <a:srgbClr val="000000"/>
                        </a:solidFill>
                        <a:effectLst/>
                        <a:latin typeface="Calibri" panose="020F0502020204030204" pitchFamily="34" charset="0"/>
                      </a:endParaRPr>
                    </a:p>
                  </a:txBody>
                  <a:tcPr marL="9290" marR="9290" marT="9290" marB="0" anchor="b">
                    <a:solidFill>
                      <a:schemeClr val="bg2">
                        <a:lumMod val="40000"/>
                        <a:lumOff val="60000"/>
                      </a:schemeClr>
                    </a:solidFill>
                  </a:tcPr>
                </a:tc>
                <a:tc>
                  <a:txBody>
                    <a:bodyPr/>
                    <a:lstStyle/>
                    <a:p>
                      <a:pPr algn="ctr" fontAlgn="b"/>
                      <a:r>
                        <a:rPr lang="fr-FR" sz="1100" u="none" strike="noStrike" dirty="0">
                          <a:effectLst/>
                        </a:rPr>
                        <a:t>5</a:t>
                      </a:r>
                      <a:endParaRPr lang="fr-FR" sz="1100" b="0" i="0" u="none" strike="noStrike" dirty="0">
                        <a:solidFill>
                          <a:srgbClr val="000000"/>
                        </a:solidFill>
                        <a:effectLst/>
                        <a:latin typeface="Calibri" panose="020F0502020204030204" pitchFamily="34" charset="0"/>
                      </a:endParaRPr>
                    </a:p>
                  </a:txBody>
                  <a:tcPr marL="9290" marR="9290" marT="9290" marB="0" anchor="b">
                    <a:solidFill>
                      <a:schemeClr val="bg2">
                        <a:lumMod val="40000"/>
                        <a:lumOff val="60000"/>
                      </a:schemeClr>
                    </a:solidFill>
                  </a:tcPr>
                </a:tc>
                <a:tc>
                  <a:txBody>
                    <a:bodyPr/>
                    <a:lstStyle/>
                    <a:p>
                      <a:pPr algn="ctr" fontAlgn="b"/>
                      <a:r>
                        <a:rPr lang="fr-FR" sz="1100" u="none" strike="noStrike">
                          <a:effectLst/>
                        </a:rPr>
                        <a:t>14</a:t>
                      </a:r>
                      <a:endParaRPr lang="fr-FR" sz="1100" b="0" i="0" u="none" strike="noStrike">
                        <a:solidFill>
                          <a:srgbClr val="000000"/>
                        </a:solidFill>
                        <a:effectLst/>
                        <a:latin typeface="Calibri" panose="020F0502020204030204" pitchFamily="34" charset="0"/>
                      </a:endParaRPr>
                    </a:p>
                  </a:txBody>
                  <a:tcPr marL="9290" marR="9290" marT="9290" marB="0" anchor="b">
                    <a:solidFill>
                      <a:schemeClr val="bg2">
                        <a:lumMod val="40000"/>
                        <a:lumOff val="60000"/>
                      </a:schemeClr>
                    </a:solidFill>
                  </a:tcPr>
                </a:tc>
                <a:extLst>
                  <a:ext uri="{0D108BD9-81ED-4DB2-BD59-A6C34878D82A}">
                    <a16:rowId xmlns:a16="http://schemas.microsoft.com/office/drawing/2014/main" val="2959786534"/>
                  </a:ext>
                </a:extLst>
              </a:tr>
              <a:tr h="217568">
                <a:tc>
                  <a:txBody>
                    <a:bodyPr/>
                    <a:lstStyle/>
                    <a:p>
                      <a:pPr algn="l" fontAlgn="ctr"/>
                      <a:r>
                        <a:rPr lang="fr-FR" sz="1100" u="none" strike="noStrike" dirty="0">
                          <a:effectLst/>
                        </a:rPr>
                        <a:t>Agrégés</a:t>
                      </a:r>
                      <a:endParaRPr lang="fr-FR" sz="1100" b="0" i="0" u="none" strike="noStrike" dirty="0">
                        <a:solidFill>
                          <a:srgbClr val="000000"/>
                        </a:solidFill>
                        <a:effectLst/>
                        <a:latin typeface="Calibri" panose="020F0502020204030204" pitchFamily="34" charset="0"/>
                      </a:endParaRPr>
                    </a:p>
                  </a:txBody>
                  <a:tcPr marL="9290" marR="9290" marT="9290" marB="0" anchor="ctr">
                    <a:solidFill>
                      <a:schemeClr val="bg1">
                        <a:lumMod val="85000"/>
                      </a:schemeClr>
                    </a:solidFill>
                  </a:tcPr>
                </a:tc>
                <a:tc>
                  <a:txBody>
                    <a:bodyPr/>
                    <a:lstStyle/>
                    <a:p>
                      <a:pPr algn="ctr" fontAlgn="ctr"/>
                      <a:r>
                        <a:rPr lang="fr-FR" sz="1100" u="none" strike="noStrike" dirty="0">
                          <a:effectLst/>
                        </a:rPr>
                        <a:t>11</a:t>
                      </a:r>
                      <a:endParaRPr lang="fr-FR" sz="1100" b="0" i="0" u="none" strike="noStrike" dirty="0">
                        <a:solidFill>
                          <a:srgbClr val="000000"/>
                        </a:solidFill>
                        <a:effectLst/>
                        <a:latin typeface="Calibri" panose="020F0502020204030204" pitchFamily="34" charset="0"/>
                      </a:endParaRPr>
                    </a:p>
                  </a:txBody>
                  <a:tcPr marL="9290" marR="9290" marT="9290" marB="0" anchor="ctr">
                    <a:solidFill>
                      <a:schemeClr val="bg1">
                        <a:lumMod val="85000"/>
                      </a:schemeClr>
                    </a:solidFill>
                  </a:tcPr>
                </a:tc>
                <a:tc>
                  <a:txBody>
                    <a:bodyPr/>
                    <a:lstStyle/>
                    <a:p>
                      <a:pPr algn="ctr" fontAlgn="ctr"/>
                      <a:r>
                        <a:rPr lang="fr-FR" sz="1100" u="none" strike="noStrike" dirty="0">
                          <a:effectLst/>
                        </a:rPr>
                        <a:t>2</a:t>
                      </a:r>
                      <a:endParaRPr lang="fr-FR" sz="1100" b="0" i="0" u="none" strike="noStrike" dirty="0">
                        <a:solidFill>
                          <a:srgbClr val="000000"/>
                        </a:solidFill>
                        <a:effectLst/>
                        <a:latin typeface="Calibri" panose="020F0502020204030204" pitchFamily="34" charset="0"/>
                      </a:endParaRPr>
                    </a:p>
                  </a:txBody>
                  <a:tcPr marL="9290" marR="9290" marT="9290" marB="0" anchor="ctr">
                    <a:solidFill>
                      <a:schemeClr val="bg1">
                        <a:lumMod val="85000"/>
                      </a:schemeClr>
                    </a:solidFill>
                  </a:tcPr>
                </a:tc>
                <a:tc>
                  <a:txBody>
                    <a:bodyPr/>
                    <a:lstStyle/>
                    <a:p>
                      <a:pPr algn="ctr" fontAlgn="b"/>
                      <a:r>
                        <a:rPr lang="fr-FR" sz="1100" u="none" strike="noStrike" dirty="0">
                          <a:effectLst/>
                        </a:rPr>
                        <a:t>13</a:t>
                      </a:r>
                      <a:endParaRPr lang="fr-FR" sz="1100" b="0" i="0" u="none" strike="noStrike" dirty="0">
                        <a:solidFill>
                          <a:srgbClr val="000000"/>
                        </a:solidFill>
                        <a:effectLst/>
                        <a:latin typeface="Calibri" panose="020F0502020204030204" pitchFamily="34" charset="0"/>
                      </a:endParaRPr>
                    </a:p>
                  </a:txBody>
                  <a:tcPr marL="9290" marR="9290" marT="9290" marB="0" anchor="b">
                    <a:solidFill>
                      <a:schemeClr val="bg1">
                        <a:lumMod val="85000"/>
                      </a:schemeClr>
                    </a:solidFill>
                  </a:tcPr>
                </a:tc>
                <a:tc>
                  <a:txBody>
                    <a:bodyPr/>
                    <a:lstStyle/>
                    <a:p>
                      <a:pPr algn="ctr" fontAlgn="b"/>
                      <a:r>
                        <a:rPr lang="fr-FR" sz="1100" u="none" strike="noStrike">
                          <a:effectLst/>
                        </a:rPr>
                        <a:t>5</a:t>
                      </a:r>
                      <a:endParaRPr lang="fr-FR" sz="1100" b="0" i="0" u="none" strike="noStrike">
                        <a:solidFill>
                          <a:srgbClr val="000000"/>
                        </a:solidFill>
                        <a:effectLst/>
                        <a:latin typeface="Calibri" panose="020F0502020204030204" pitchFamily="34" charset="0"/>
                      </a:endParaRPr>
                    </a:p>
                  </a:txBody>
                  <a:tcPr marL="9290" marR="9290" marT="9290" marB="0" anchor="b">
                    <a:solidFill>
                      <a:schemeClr val="accent1">
                        <a:lumMod val="10000"/>
                        <a:lumOff val="90000"/>
                      </a:schemeClr>
                    </a:solidFill>
                  </a:tcPr>
                </a:tc>
                <a:tc>
                  <a:txBody>
                    <a:bodyPr/>
                    <a:lstStyle/>
                    <a:p>
                      <a:pPr algn="ctr" fontAlgn="b"/>
                      <a:r>
                        <a:rPr lang="fr-FR" sz="1100" u="none" strike="noStrike" dirty="0">
                          <a:effectLst/>
                        </a:rPr>
                        <a:t>2</a:t>
                      </a:r>
                      <a:endParaRPr lang="fr-FR" sz="1100" b="0" i="0" u="none" strike="noStrike" dirty="0">
                        <a:solidFill>
                          <a:srgbClr val="000000"/>
                        </a:solidFill>
                        <a:effectLst/>
                        <a:latin typeface="Calibri" panose="020F0502020204030204" pitchFamily="34" charset="0"/>
                      </a:endParaRPr>
                    </a:p>
                  </a:txBody>
                  <a:tcPr marL="9290" marR="9290" marT="9290" marB="0" anchor="b">
                    <a:solidFill>
                      <a:schemeClr val="accent1">
                        <a:lumMod val="10000"/>
                        <a:lumOff val="90000"/>
                      </a:schemeClr>
                    </a:solidFill>
                  </a:tcPr>
                </a:tc>
                <a:tc>
                  <a:txBody>
                    <a:bodyPr/>
                    <a:lstStyle/>
                    <a:p>
                      <a:pPr algn="ctr" fontAlgn="b"/>
                      <a:r>
                        <a:rPr lang="fr-FR" sz="1100" u="none" strike="noStrike" dirty="0">
                          <a:effectLst/>
                        </a:rPr>
                        <a:t>7</a:t>
                      </a:r>
                      <a:endParaRPr lang="fr-FR" sz="1100" b="0" i="0" u="none" strike="noStrike" dirty="0">
                        <a:solidFill>
                          <a:srgbClr val="000000"/>
                        </a:solidFill>
                        <a:effectLst/>
                        <a:latin typeface="Calibri" panose="020F0502020204030204" pitchFamily="34" charset="0"/>
                      </a:endParaRPr>
                    </a:p>
                  </a:txBody>
                  <a:tcPr marL="9290" marR="9290" marT="9290" marB="0" anchor="b">
                    <a:solidFill>
                      <a:schemeClr val="accent1">
                        <a:lumMod val="10000"/>
                        <a:lumOff val="90000"/>
                      </a:schemeClr>
                    </a:solidFill>
                  </a:tcPr>
                </a:tc>
                <a:tc>
                  <a:txBody>
                    <a:bodyPr/>
                    <a:lstStyle/>
                    <a:p>
                      <a:pPr algn="ctr" fontAlgn="b"/>
                      <a:r>
                        <a:rPr lang="fr-FR" sz="1100" u="none" strike="noStrike">
                          <a:effectLst/>
                        </a:rPr>
                        <a:t>6</a:t>
                      </a:r>
                      <a:endParaRPr lang="fr-FR" sz="1100" b="0" i="0" u="none" strike="noStrike">
                        <a:solidFill>
                          <a:srgbClr val="000000"/>
                        </a:solidFill>
                        <a:effectLst/>
                        <a:latin typeface="Calibri" panose="020F0502020204030204" pitchFamily="34" charset="0"/>
                      </a:endParaRPr>
                    </a:p>
                  </a:txBody>
                  <a:tcPr marL="9290" marR="9290" marT="9290" marB="0" anchor="b">
                    <a:solidFill>
                      <a:schemeClr val="bg2">
                        <a:lumMod val="40000"/>
                        <a:lumOff val="60000"/>
                      </a:schemeClr>
                    </a:solidFill>
                  </a:tcPr>
                </a:tc>
                <a:tc>
                  <a:txBody>
                    <a:bodyPr/>
                    <a:lstStyle/>
                    <a:p>
                      <a:pPr algn="ctr" fontAlgn="b"/>
                      <a:r>
                        <a:rPr lang="fr-FR" sz="1100" u="none" strike="noStrike" dirty="0">
                          <a:effectLst/>
                        </a:rPr>
                        <a:t>0</a:t>
                      </a:r>
                      <a:endParaRPr lang="fr-FR" sz="1100" b="0" i="0" u="none" strike="noStrike" dirty="0">
                        <a:solidFill>
                          <a:srgbClr val="000000"/>
                        </a:solidFill>
                        <a:effectLst/>
                        <a:latin typeface="Calibri" panose="020F0502020204030204" pitchFamily="34" charset="0"/>
                      </a:endParaRPr>
                    </a:p>
                  </a:txBody>
                  <a:tcPr marL="9290" marR="9290" marT="9290" marB="0" anchor="b">
                    <a:solidFill>
                      <a:schemeClr val="bg2">
                        <a:lumMod val="40000"/>
                        <a:lumOff val="60000"/>
                      </a:schemeClr>
                    </a:solidFill>
                  </a:tcPr>
                </a:tc>
                <a:tc>
                  <a:txBody>
                    <a:bodyPr/>
                    <a:lstStyle/>
                    <a:p>
                      <a:pPr algn="ctr" fontAlgn="b"/>
                      <a:r>
                        <a:rPr lang="fr-FR" sz="1100" u="none" strike="noStrike">
                          <a:effectLst/>
                        </a:rPr>
                        <a:t>6</a:t>
                      </a:r>
                      <a:endParaRPr lang="fr-FR" sz="1100" b="0" i="0" u="none" strike="noStrike">
                        <a:solidFill>
                          <a:srgbClr val="000000"/>
                        </a:solidFill>
                        <a:effectLst/>
                        <a:latin typeface="Calibri" panose="020F0502020204030204" pitchFamily="34" charset="0"/>
                      </a:endParaRPr>
                    </a:p>
                  </a:txBody>
                  <a:tcPr marL="9290" marR="9290" marT="9290" marB="0" anchor="b">
                    <a:solidFill>
                      <a:schemeClr val="bg2">
                        <a:lumMod val="40000"/>
                        <a:lumOff val="60000"/>
                      </a:schemeClr>
                    </a:solidFill>
                  </a:tcPr>
                </a:tc>
                <a:extLst>
                  <a:ext uri="{0D108BD9-81ED-4DB2-BD59-A6C34878D82A}">
                    <a16:rowId xmlns:a16="http://schemas.microsoft.com/office/drawing/2014/main" val="869722374"/>
                  </a:ext>
                </a:extLst>
              </a:tr>
              <a:tr h="217568">
                <a:tc>
                  <a:txBody>
                    <a:bodyPr/>
                    <a:lstStyle/>
                    <a:p>
                      <a:pPr algn="l" fontAlgn="ctr"/>
                      <a:r>
                        <a:rPr lang="fr-FR" sz="1100" u="none" strike="noStrike" dirty="0">
                          <a:effectLst/>
                        </a:rPr>
                        <a:t>PLP</a:t>
                      </a:r>
                      <a:endParaRPr lang="fr-FR" sz="1100" b="0" i="0" u="none" strike="noStrike" dirty="0">
                        <a:solidFill>
                          <a:srgbClr val="000000"/>
                        </a:solidFill>
                        <a:effectLst/>
                        <a:latin typeface="Calibri" panose="020F0502020204030204" pitchFamily="34" charset="0"/>
                      </a:endParaRPr>
                    </a:p>
                  </a:txBody>
                  <a:tcPr marL="9290" marR="9290" marT="9290" marB="0" anchor="ctr">
                    <a:solidFill>
                      <a:schemeClr val="bg1">
                        <a:lumMod val="85000"/>
                      </a:schemeClr>
                    </a:solidFill>
                  </a:tcPr>
                </a:tc>
                <a:tc>
                  <a:txBody>
                    <a:bodyPr/>
                    <a:lstStyle/>
                    <a:p>
                      <a:pPr algn="ctr" fontAlgn="ctr"/>
                      <a:r>
                        <a:rPr lang="fr-FR" sz="1100" u="none" strike="noStrike">
                          <a:effectLst/>
                        </a:rPr>
                        <a:t>4</a:t>
                      </a:r>
                      <a:endParaRPr lang="fr-FR" sz="1100" b="0" i="0" u="none" strike="noStrike">
                        <a:solidFill>
                          <a:srgbClr val="000000"/>
                        </a:solidFill>
                        <a:effectLst/>
                        <a:latin typeface="Calibri" panose="020F0502020204030204" pitchFamily="34" charset="0"/>
                      </a:endParaRPr>
                    </a:p>
                  </a:txBody>
                  <a:tcPr marL="9290" marR="9290" marT="9290" marB="0" anchor="ctr">
                    <a:solidFill>
                      <a:schemeClr val="bg1">
                        <a:lumMod val="85000"/>
                      </a:schemeClr>
                    </a:solidFill>
                  </a:tcPr>
                </a:tc>
                <a:tc>
                  <a:txBody>
                    <a:bodyPr/>
                    <a:lstStyle/>
                    <a:p>
                      <a:pPr algn="ctr" fontAlgn="ctr"/>
                      <a:r>
                        <a:rPr lang="fr-FR" sz="1100" u="none" strike="noStrike" dirty="0">
                          <a:effectLst/>
                        </a:rPr>
                        <a:t>3</a:t>
                      </a:r>
                      <a:endParaRPr lang="fr-FR" sz="1100" b="0" i="0" u="none" strike="noStrike" dirty="0">
                        <a:solidFill>
                          <a:srgbClr val="000000"/>
                        </a:solidFill>
                        <a:effectLst/>
                        <a:latin typeface="Calibri" panose="020F0502020204030204" pitchFamily="34" charset="0"/>
                      </a:endParaRPr>
                    </a:p>
                  </a:txBody>
                  <a:tcPr marL="9290" marR="9290" marT="9290" marB="0" anchor="ctr">
                    <a:solidFill>
                      <a:schemeClr val="bg1">
                        <a:lumMod val="85000"/>
                      </a:schemeClr>
                    </a:solidFill>
                  </a:tcPr>
                </a:tc>
                <a:tc>
                  <a:txBody>
                    <a:bodyPr/>
                    <a:lstStyle/>
                    <a:p>
                      <a:pPr algn="ctr" fontAlgn="b"/>
                      <a:r>
                        <a:rPr lang="fr-FR" sz="1100" u="none" strike="noStrike">
                          <a:effectLst/>
                        </a:rPr>
                        <a:t>7</a:t>
                      </a:r>
                      <a:endParaRPr lang="fr-FR" sz="1100" b="0" i="0" u="none" strike="noStrike">
                        <a:solidFill>
                          <a:srgbClr val="000000"/>
                        </a:solidFill>
                        <a:effectLst/>
                        <a:latin typeface="Calibri" panose="020F0502020204030204" pitchFamily="34" charset="0"/>
                      </a:endParaRPr>
                    </a:p>
                  </a:txBody>
                  <a:tcPr marL="9290" marR="9290" marT="9290" marB="0" anchor="b">
                    <a:solidFill>
                      <a:schemeClr val="bg1">
                        <a:lumMod val="85000"/>
                      </a:schemeClr>
                    </a:solidFill>
                  </a:tcPr>
                </a:tc>
                <a:tc>
                  <a:txBody>
                    <a:bodyPr/>
                    <a:lstStyle/>
                    <a:p>
                      <a:pPr algn="ctr" fontAlgn="b"/>
                      <a:r>
                        <a:rPr lang="fr-FR" sz="1100" u="none" strike="noStrike">
                          <a:effectLst/>
                        </a:rPr>
                        <a:t>3</a:t>
                      </a:r>
                      <a:endParaRPr lang="fr-FR" sz="1100" b="0" i="0" u="none" strike="noStrike">
                        <a:solidFill>
                          <a:srgbClr val="000000"/>
                        </a:solidFill>
                        <a:effectLst/>
                        <a:latin typeface="Calibri" panose="020F0502020204030204" pitchFamily="34" charset="0"/>
                      </a:endParaRPr>
                    </a:p>
                  </a:txBody>
                  <a:tcPr marL="9290" marR="9290" marT="9290" marB="0" anchor="b">
                    <a:solidFill>
                      <a:schemeClr val="accent1">
                        <a:lumMod val="10000"/>
                        <a:lumOff val="90000"/>
                      </a:schemeClr>
                    </a:solidFill>
                  </a:tcPr>
                </a:tc>
                <a:tc>
                  <a:txBody>
                    <a:bodyPr/>
                    <a:lstStyle/>
                    <a:p>
                      <a:pPr algn="ctr" fontAlgn="b"/>
                      <a:r>
                        <a:rPr lang="fr-FR" sz="1100" u="none" strike="noStrike" dirty="0">
                          <a:effectLst/>
                        </a:rPr>
                        <a:t>3</a:t>
                      </a:r>
                      <a:endParaRPr lang="fr-FR" sz="1100" b="0" i="0" u="none" strike="noStrike" dirty="0">
                        <a:solidFill>
                          <a:srgbClr val="000000"/>
                        </a:solidFill>
                        <a:effectLst/>
                        <a:latin typeface="Calibri" panose="020F0502020204030204" pitchFamily="34" charset="0"/>
                      </a:endParaRPr>
                    </a:p>
                  </a:txBody>
                  <a:tcPr marL="9290" marR="9290" marT="9290" marB="0" anchor="b">
                    <a:solidFill>
                      <a:schemeClr val="accent1">
                        <a:lumMod val="10000"/>
                        <a:lumOff val="90000"/>
                      </a:schemeClr>
                    </a:solidFill>
                  </a:tcPr>
                </a:tc>
                <a:tc>
                  <a:txBody>
                    <a:bodyPr/>
                    <a:lstStyle/>
                    <a:p>
                      <a:pPr algn="ctr" fontAlgn="b"/>
                      <a:r>
                        <a:rPr lang="fr-FR" sz="1100" u="none" strike="noStrike" dirty="0">
                          <a:effectLst/>
                        </a:rPr>
                        <a:t>6</a:t>
                      </a:r>
                      <a:endParaRPr lang="fr-FR" sz="1100" b="0" i="0" u="none" strike="noStrike" dirty="0">
                        <a:solidFill>
                          <a:srgbClr val="000000"/>
                        </a:solidFill>
                        <a:effectLst/>
                        <a:latin typeface="Calibri" panose="020F0502020204030204" pitchFamily="34" charset="0"/>
                      </a:endParaRPr>
                    </a:p>
                  </a:txBody>
                  <a:tcPr marL="9290" marR="9290" marT="9290" marB="0" anchor="b">
                    <a:solidFill>
                      <a:schemeClr val="accent1">
                        <a:lumMod val="10000"/>
                        <a:lumOff val="90000"/>
                      </a:schemeClr>
                    </a:solidFill>
                  </a:tcPr>
                </a:tc>
                <a:tc>
                  <a:txBody>
                    <a:bodyPr/>
                    <a:lstStyle/>
                    <a:p>
                      <a:pPr algn="ctr" fontAlgn="b"/>
                      <a:r>
                        <a:rPr lang="fr-FR" sz="1100" u="none" strike="noStrike">
                          <a:effectLst/>
                        </a:rPr>
                        <a:t>1</a:t>
                      </a:r>
                      <a:endParaRPr lang="fr-FR" sz="1100" b="0" i="0" u="none" strike="noStrike">
                        <a:solidFill>
                          <a:srgbClr val="000000"/>
                        </a:solidFill>
                        <a:effectLst/>
                        <a:latin typeface="Calibri" panose="020F0502020204030204" pitchFamily="34" charset="0"/>
                      </a:endParaRPr>
                    </a:p>
                  </a:txBody>
                  <a:tcPr marL="9290" marR="9290" marT="9290" marB="0" anchor="b">
                    <a:solidFill>
                      <a:schemeClr val="bg2">
                        <a:lumMod val="40000"/>
                        <a:lumOff val="60000"/>
                      </a:schemeClr>
                    </a:solidFill>
                  </a:tcPr>
                </a:tc>
                <a:tc>
                  <a:txBody>
                    <a:bodyPr/>
                    <a:lstStyle/>
                    <a:p>
                      <a:pPr algn="ctr" fontAlgn="b"/>
                      <a:r>
                        <a:rPr lang="fr-FR" sz="1100" u="none" strike="noStrike" dirty="0">
                          <a:effectLst/>
                        </a:rPr>
                        <a:t>0</a:t>
                      </a:r>
                      <a:endParaRPr lang="fr-FR" sz="1100" b="0" i="0" u="none" strike="noStrike" dirty="0">
                        <a:solidFill>
                          <a:srgbClr val="000000"/>
                        </a:solidFill>
                        <a:effectLst/>
                        <a:latin typeface="Calibri" panose="020F0502020204030204" pitchFamily="34" charset="0"/>
                      </a:endParaRPr>
                    </a:p>
                  </a:txBody>
                  <a:tcPr marL="9290" marR="9290" marT="9290" marB="0" anchor="b">
                    <a:solidFill>
                      <a:schemeClr val="bg2">
                        <a:lumMod val="40000"/>
                        <a:lumOff val="60000"/>
                      </a:schemeClr>
                    </a:solidFill>
                  </a:tcPr>
                </a:tc>
                <a:tc>
                  <a:txBody>
                    <a:bodyPr/>
                    <a:lstStyle/>
                    <a:p>
                      <a:pPr algn="ctr" fontAlgn="b"/>
                      <a:r>
                        <a:rPr lang="fr-FR" sz="1100" u="none" strike="noStrike">
                          <a:effectLst/>
                        </a:rPr>
                        <a:t>1</a:t>
                      </a:r>
                      <a:endParaRPr lang="fr-FR" sz="1100" b="0" i="0" u="none" strike="noStrike">
                        <a:solidFill>
                          <a:srgbClr val="000000"/>
                        </a:solidFill>
                        <a:effectLst/>
                        <a:latin typeface="Calibri" panose="020F0502020204030204" pitchFamily="34" charset="0"/>
                      </a:endParaRPr>
                    </a:p>
                  </a:txBody>
                  <a:tcPr marL="9290" marR="9290" marT="9290" marB="0" anchor="b">
                    <a:solidFill>
                      <a:schemeClr val="bg2">
                        <a:lumMod val="40000"/>
                        <a:lumOff val="60000"/>
                      </a:schemeClr>
                    </a:solidFill>
                  </a:tcPr>
                </a:tc>
                <a:extLst>
                  <a:ext uri="{0D108BD9-81ED-4DB2-BD59-A6C34878D82A}">
                    <a16:rowId xmlns:a16="http://schemas.microsoft.com/office/drawing/2014/main" val="2420935269"/>
                  </a:ext>
                </a:extLst>
              </a:tr>
              <a:tr h="217568">
                <a:tc>
                  <a:txBody>
                    <a:bodyPr/>
                    <a:lstStyle/>
                    <a:p>
                      <a:pPr algn="l" fontAlgn="ctr"/>
                      <a:r>
                        <a:rPr lang="fr-FR" sz="1100" u="none" strike="noStrike" dirty="0">
                          <a:effectLst/>
                        </a:rPr>
                        <a:t>CPE</a:t>
                      </a:r>
                      <a:endParaRPr lang="fr-FR" sz="1100" b="0" i="0" u="none" strike="noStrike" dirty="0">
                        <a:solidFill>
                          <a:srgbClr val="000000"/>
                        </a:solidFill>
                        <a:effectLst/>
                        <a:latin typeface="Calibri" panose="020F0502020204030204" pitchFamily="34" charset="0"/>
                      </a:endParaRPr>
                    </a:p>
                  </a:txBody>
                  <a:tcPr marL="9290" marR="9290" marT="9290" marB="0" anchor="ctr">
                    <a:solidFill>
                      <a:schemeClr val="bg1">
                        <a:lumMod val="85000"/>
                      </a:schemeClr>
                    </a:solidFill>
                  </a:tcPr>
                </a:tc>
                <a:tc>
                  <a:txBody>
                    <a:bodyPr/>
                    <a:lstStyle/>
                    <a:p>
                      <a:pPr algn="ctr" fontAlgn="ctr"/>
                      <a:r>
                        <a:rPr lang="fr-FR" sz="1100" u="none" strike="noStrike">
                          <a:effectLst/>
                        </a:rPr>
                        <a:t>3</a:t>
                      </a:r>
                      <a:endParaRPr lang="fr-FR" sz="1100" b="0" i="0" u="none" strike="noStrike">
                        <a:solidFill>
                          <a:srgbClr val="000000"/>
                        </a:solidFill>
                        <a:effectLst/>
                        <a:latin typeface="Calibri" panose="020F0502020204030204" pitchFamily="34" charset="0"/>
                      </a:endParaRPr>
                    </a:p>
                  </a:txBody>
                  <a:tcPr marL="9290" marR="9290" marT="9290" marB="0" anchor="ctr">
                    <a:solidFill>
                      <a:schemeClr val="bg1">
                        <a:lumMod val="85000"/>
                      </a:schemeClr>
                    </a:solidFill>
                  </a:tcPr>
                </a:tc>
                <a:tc>
                  <a:txBody>
                    <a:bodyPr/>
                    <a:lstStyle/>
                    <a:p>
                      <a:pPr algn="ctr" fontAlgn="ctr"/>
                      <a:r>
                        <a:rPr lang="fr-FR" sz="1100" u="none" strike="noStrike" dirty="0">
                          <a:effectLst/>
                        </a:rPr>
                        <a:t>0</a:t>
                      </a:r>
                      <a:endParaRPr lang="fr-FR" sz="1100" b="0" i="0" u="none" strike="noStrike" dirty="0">
                        <a:solidFill>
                          <a:srgbClr val="000000"/>
                        </a:solidFill>
                        <a:effectLst/>
                        <a:latin typeface="Calibri" panose="020F0502020204030204" pitchFamily="34" charset="0"/>
                      </a:endParaRPr>
                    </a:p>
                  </a:txBody>
                  <a:tcPr marL="9290" marR="9290" marT="9290" marB="0" anchor="ctr">
                    <a:solidFill>
                      <a:schemeClr val="bg1">
                        <a:lumMod val="85000"/>
                      </a:schemeClr>
                    </a:solidFill>
                  </a:tcPr>
                </a:tc>
                <a:tc>
                  <a:txBody>
                    <a:bodyPr/>
                    <a:lstStyle/>
                    <a:p>
                      <a:pPr algn="ctr" fontAlgn="b"/>
                      <a:r>
                        <a:rPr lang="fr-FR" sz="1100" u="none" strike="noStrike" dirty="0">
                          <a:effectLst/>
                        </a:rPr>
                        <a:t>3</a:t>
                      </a:r>
                      <a:endParaRPr lang="fr-FR" sz="1100" b="0" i="0" u="none" strike="noStrike" dirty="0">
                        <a:solidFill>
                          <a:srgbClr val="000000"/>
                        </a:solidFill>
                        <a:effectLst/>
                        <a:latin typeface="Calibri" panose="020F0502020204030204" pitchFamily="34" charset="0"/>
                      </a:endParaRPr>
                    </a:p>
                  </a:txBody>
                  <a:tcPr marL="9290" marR="9290" marT="9290" marB="0" anchor="b">
                    <a:solidFill>
                      <a:schemeClr val="bg1">
                        <a:lumMod val="85000"/>
                      </a:schemeClr>
                    </a:solidFill>
                  </a:tcPr>
                </a:tc>
                <a:tc>
                  <a:txBody>
                    <a:bodyPr/>
                    <a:lstStyle/>
                    <a:p>
                      <a:pPr algn="ctr" fontAlgn="b"/>
                      <a:r>
                        <a:rPr lang="fr-FR" sz="1100" u="none" strike="noStrike">
                          <a:effectLst/>
                        </a:rPr>
                        <a:t>1</a:t>
                      </a:r>
                      <a:endParaRPr lang="fr-FR" sz="1100" b="0" i="0" u="none" strike="noStrike">
                        <a:solidFill>
                          <a:srgbClr val="000000"/>
                        </a:solidFill>
                        <a:effectLst/>
                        <a:latin typeface="Calibri" panose="020F0502020204030204" pitchFamily="34" charset="0"/>
                      </a:endParaRPr>
                    </a:p>
                  </a:txBody>
                  <a:tcPr marL="9290" marR="9290" marT="9290" marB="0" anchor="b">
                    <a:solidFill>
                      <a:schemeClr val="accent1">
                        <a:lumMod val="10000"/>
                        <a:lumOff val="90000"/>
                      </a:schemeClr>
                    </a:solidFill>
                  </a:tcPr>
                </a:tc>
                <a:tc>
                  <a:txBody>
                    <a:bodyPr/>
                    <a:lstStyle/>
                    <a:p>
                      <a:pPr algn="ctr" fontAlgn="b"/>
                      <a:r>
                        <a:rPr lang="fr-FR" sz="1100" u="none" strike="noStrike" dirty="0">
                          <a:effectLst/>
                        </a:rPr>
                        <a:t>0</a:t>
                      </a:r>
                      <a:endParaRPr lang="fr-FR" sz="1100" b="0" i="0" u="none" strike="noStrike" dirty="0">
                        <a:solidFill>
                          <a:srgbClr val="000000"/>
                        </a:solidFill>
                        <a:effectLst/>
                        <a:latin typeface="Calibri" panose="020F0502020204030204" pitchFamily="34" charset="0"/>
                      </a:endParaRPr>
                    </a:p>
                  </a:txBody>
                  <a:tcPr marL="9290" marR="9290" marT="9290" marB="0" anchor="b">
                    <a:solidFill>
                      <a:schemeClr val="accent1">
                        <a:lumMod val="10000"/>
                        <a:lumOff val="90000"/>
                      </a:schemeClr>
                    </a:solidFill>
                  </a:tcPr>
                </a:tc>
                <a:tc>
                  <a:txBody>
                    <a:bodyPr/>
                    <a:lstStyle/>
                    <a:p>
                      <a:pPr algn="ctr" fontAlgn="b"/>
                      <a:r>
                        <a:rPr lang="fr-FR" sz="1100" u="none" strike="noStrike" dirty="0">
                          <a:effectLst/>
                        </a:rPr>
                        <a:t>1</a:t>
                      </a:r>
                      <a:endParaRPr lang="fr-FR" sz="1100" b="0" i="0" u="none" strike="noStrike" dirty="0">
                        <a:solidFill>
                          <a:srgbClr val="000000"/>
                        </a:solidFill>
                        <a:effectLst/>
                        <a:latin typeface="Calibri" panose="020F0502020204030204" pitchFamily="34" charset="0"/>
                      </a:endParaRPr>
                    </a:p>
                  </a:txBody>
                  <a:tcPr marL="9290" marR="9290" marT="9290" marB="0" anchor="b">
                    <a:solidFill>
                      <a:schemeClr val="accent1">
                        <a:lumMod val="10000"/>
                        <a:lumOff val="90000"/>
                      </a:schemeClr>
                    </a:solidFill>
                  </a:tcPr>
                </a:tc>
                <a:tc>
                  <a:txBody>
                    <a:bodyPr/>
                    <a:lstStyle/>
                    <a:p>
                      <a:pPr algn="ctr" fontAlgn="b"/>
                      <a:r>
                        <a:rPr lang="fr-FR" sz="1100" u="none" strike="noStrike">
                          <a:effectLst/>
                        </a:rPr>
                        <a:t>2</a:t>
                      </a:r>
                      <a:endParaRPr lang="fr-FR" sz="1100" b="0" i="0" u="none" strike="noStrike">
                        <a:solidFill>
                          <a:srgbClr val="000000"/>
                        </a:solidFill>
                        <a:effectLst/>
                        <a:latin typeface="Calibri" panose="020F0502020204030204" pitchFamily="34" charset="0"/>
                      </a:endParaRPr>
                    </a:p>
                  </a:txBody>
                  <a:tcPr marL="9290" marR="9290" marT="9290" marB="0" anchor="b">
                    <a:solidFill>
                      <a:schemeClr val="bg2">
                        <a:lumMod val="40000"/>
                        <a:lumOff val="60000"/>
                      </a:schemeClr>
                    </a:solidFill>
                  </a:tcPr>
                </a:tc>
                <a:tc>
                  <a:txBody>
                    <a:bodyPr/>
                    <a:lstStyle/>
                    <a:p>
                      <a:pPr algn="ctr" fontAlgn="b"/>
                      <a:r>
                        <a:rPr lang="fr-FR" sz="1100" u="none" strike="noStrike" dirty="0">
                          <a:effectLst/>
                        </a:rPr>
                        <a:t>0</a:t>
                      </a:r>
                      <a:endParaRPr lang="fr-FR" sz="1100" b="0" i="0" u="none" strike="noStrike" dirty="0">
                        <a:solidFill>
                          <a:srgbClr val="000000"/>
                        </a:solidFill>
                        <a:effectLst/>
                        <a:latin typeface="Calibri" panose="020F0502020204030204" pitchFamily="34" charset="0"/>
                      </a:endParaRPr>
                    </a:p>
                  </a:txBody>
                  <a:tcPr marL="9290" marR="9290" marT="9290" marB="0" anchor="b">
                    <a:solidFill>
                      <a:schemeClr val="bg2">
                        <a:lumMod val="40000"/>
                        <a:lumOff val="60000"/>
                      </a:schemeClr>
                    </a:solidFill>
                  </a:tcPr>
                </a:tc>
                <a:tc>
                  <a:txBody>
                    <a:bodyPr/>
                    <a:lstStyle/>
                    <a:p>
                      <a:pPr algn="ctr" fontAlgn="b"/>
                      <a:r>
                        <a:rPr lang="fr-FR" sz="1100" u="none" strike="noStrike">
                          <a:effectLst/>
                        </a:rPr>
                        <a:t>2</a:t>
                      </a:r>
                      <a:endParaRPr lang="fr-FR" sz="1100" b="0" i="0" u="none" strike="noStrike">
                        <a:solidFill>
                          <a:srgbClr val="000000"/>
                        </a:solidFill>
                        <a:effectLst/>
                        <a:latin typeface="Calibri" panose="020F0502020204030204" pitchFamily="34" charset="0"/>
                      </a:endParaRPr>
                    </a:p>
                  </a:txBody>
                  <a:tcPr marL="9290" marR="9290" marT="9290" marB="0" anchor="b">
                    <a:solidFill>
                      <a:schemeClr val="bg2">
                        <a:lumMod val="40000"/>
                        <a:lumOff val="60000"/>
                      </a:schemeClr>
                    </a:solidFill>
                  </a:tcPr>
                </a:tc>
                <a:extLst>
                  <a:ext uri="{0D108BD9-81ED-4DB2-BD59-A6C34878D82A}">
                    <a16:rowId xmlns:a16="http://schemas.microsoft.com/office/drawing/2014/main" val="1151954791"/>
                  </a:ext>
                </a:extLst>
              </a:tr>
              <a:tr h="217568">
                <a:tc>
                  <a:txBody>
                    <a:bodyPr/>
                    <a:lstStyle/>
                    <a:p>
                      <a:pPr algn="l" fontAlgn="ctr"/>
                      <a:r>
                        <a:rPr lang="fr-FR" sz="1100" u="none" strike="noStrike" dirty="0">
                          <a:effectLst/>
                        </a:rPr>
                        <a:t>PSY-EN</a:t>
                      </a:r>
                      <a:endParaRPr lang="fr-FR" sz="1100" b="0" i="0" u="none" strike="noStrike" dirty="0">
                        <a:solidFill>
                          <a:srgbClr val="000000"/>
                        </a:solidFill>
                        <a:effectLst/>
                        <a:latin typeface="Calibri" panose="020F0502020204030204" pitchFamily="34" charset="0"/>
                      </a:endParaRPr>
                    </a:p>
                  </a:txBody>
                  <a:tcPr marL="9290" marR="9290" marT="9290" marB="0" anchor="ctr">
                    <a:solidFill>
                      <a:schemeClr val="bg1">
                        <a:lumMod val="85000"/>
                      </a:schemeClr>
                    </a:solidFill>
                  </a:tcPr>
                </a:tc>
                <a:tc>
                  <a:txBody>
                    <a:bodyPr/>
                    <a:lstStyle/>
                    <a:p>
                      <a:pPr algn="ctr" fontAlgn="ctr"/>
                      <a:r>
                        <a:rPr lang="fr-FR" sz="1100" u="none" strike="noStrike">
                          <a:effectLst/>
                        </a:rPr>
                        <a:t>7</a:t>
                      </a:r>
                      <a:endParaRPr lang="fr-FR" sz="1100" b="0" i="0" u="none" strike="noStrike">
                        <a:solidFill>
                          <a:srgbClr val="000000"/>
                        </a:solidFill>
                        <a:effectLst/>
                        <a:latin typeface="Calibri" panose="020F0502020204030204" pitchFamily="34" charset="0"/>
                      </a:endParaRPr>
                    </a:p>
                  </a:txBody>
                  <a:tcPr marL="9290" marR="9290" marT="9290" marB="0" anchor="ctr">
                    <a:solidFill>
                      <a:schemeClr val="bg1">
                        <a:lumMod val="85000"/>
                      </a:schemeClr>
                    </a:solidFill>
                  </a:tcPr>
                </a:tc>
                <a:tc>
                  <a:txBody>
                    <a:bodyPr/>
                    <a:lstStyle/>
                    <a:p>
                      <a:pPr algn="ctr" fontAlgn="ctr"/>
                      <a:r>
                        <a:rPr lang="fr-FR" sz="1100" u="none" strike="noStrike">
                          <a:effectLst/>
                        </a:rPr>
                        <a:t>1</a:t>
                      </a:r>
                      <a:endParaRPr lang="fr-FR" sz="1100" b="0" i="0" u="none" strike="noStrike">
                        <a:solidFill>
                          <a:srgbClr val="000000"/>
                        </a:solidFill>
                        <a:effectLst/>
                        <a:latin typeface="Calibri" panose="020F0502020204030204" pitchFamily="34" charset="0"/>
                      </a:endParaRPr>
                    </a:p>
                  </a:txBody>
                  <a:tcPr marL="9290" marR="9290" marT="9290" marB="0" anchor="ctr">
                    <a:solidFill>
                      <a:schemeClr val="bg1">
                        <a:lumMod val="85000"/>
                      </a:schemeClr>
                    </a:solidFill>
                  </a:tcPr>
                </a:tc>
                <a:tc>
                  <a:txBody>
                    <a:bodyPr/>
                    <a:lstStyle/>
                    <a:p>
                      <a:pPr algn="ctr" fontAlgn="b"/>
                      <a:r>
                        <a:rPr lang="fr-FR" sz="1100" u="none" strike="noStrike" dirty="0">
                          <a:effectLst/>
                        </a:rPr>
                        <a:t>8</a:t>
                      </a:r>
                      <a:endParaRPr lang="fr-FR" sz="1100" b="0" i="0" u="none" strike="noStrike" dirty="0">
                        <a:solidFill>
                          <a:srgbClr val="000000"/>
                        </a:solidFill>
                        <a:effectLst/>
                        <a:latin typeface="Calibri" panose="020F0502020204030204" pitchFamily="34" charset="0"/>
                      </a:endParaRPr>
                    </a:p>
                  </a:txBody>
                  <a:tcPr marL="9290" marR="9290" marT="9290" marB="0" anchor="b">
                    <a:solidFill>
                      <a:schemeClr val="bg1">
                        <a:lumMod val="85000"/>
                      </a:schemeClr>
                    </a:solidFill>
                  </a:tcPr>
                </a:tc>
                <a:tc>
                  <a:txBody>
                    <a:bodyPr/>
                    <a:lstStyle/>
                    <a:p>
                      <a:pPr algn="ctr" fontAlgn="b"/>
                      <a:r>
                        <a:rPr lang="fr-FR" sz="1100" u="none" strike="noStrike">
                          <a:effectLst/>
                        </a:rPr>
                        <a:t>3</a:t>
                      </a:r>
                      <a:endParaRPr lang="fr-FR" sz="1100" b="0" i="0" u="none" strike="noStrike">
                        <a:solidFill>
                          <a:srgbClr val="000000"/>
                        </a:solidFill>
                        <a:effectLst/>
                        <a:latin typeface="Calibri" panose="020F0502020204030204" pitchFamily="34" charset="0"/>
                      </a:endParaRPr>
                    </a:p>
                  </a:txBody>
                  <a:tcPr marL="9290" marR="9290" marT="9290" marB="0" anchor="b">
                    <a:solidFill>
                      <a:schemeClr val="accent1">
                        <a:lumMod val="10000"/>
                        <a:lumOff val="90000"/>
                      </a:schemeClr>
                    </a:solidFill>
                  </a:tcPr>
                </a:tc>
                <a:tc>
                  <a:txBody>
                    <a:bodyPr/>
                    <a:lstStyle/>
                    <a:p>
                      <a:pPr algn="ctr" fontAlgn="b"/>
                      <a:r>
                        <a:rPr lang="fr-FR" sz="1100" u="none" strike="noStrike" dirty="0">
                          <a:effectLst/>
                        </a:rPr>
                        <a:t>1</a:t>
                      </a:r>
                      <a:endParaRPr lang="fr-FR" sz="1100" b="0" i="0" u="none" strike="noStrike" dirty="0">
                        <a:solidFill>
                          <a:srgbClr val="000000"/>
                        </a:solidFill>
                        <a:effectLst/>
                        <a:latin typeface="Calibri" panose="020F0502020204030204" pitchFamily="34" charset="0"/>
                      </a:endParaRPr>
                    </a:p>
                  </a:txBody>
                  <a:tcPr marL="9290" marR="9290" marT="9290" marB="0" anchor="b">
                    <a:solidFill>
                      <a:schemeClr val="accent1">
                        <a:lumMod val="10000"/>
                        <a:lumOff val="90000"/>
                      </a:schemeClr>
                    </a:solidFill>
                  </a:tcPr>
                </a:tc>
                <a:tc>
                  <a:txBody>
                    <a:bodyPr/>
                    <a:lstStyle/>
                    <a:p>
                      <a:pPr algn="ctr" fontAlgn="b"/>
                      <a:r>
                        <a:rPr lang="fr-FR" sz="1100" u="none" strike="noStrike" dirty="0">
                          <a:effectLst/>
                        </a:rPr>
                        <a:t>4</a:t>
                      </a:r>
                      <a:endParaRPr lang="fr-FR" sz="1100" b="0" i="0" u="none" strike="noStrike" dirty="0">
                        <a:solidFill>
                          <a:srgbClr val="000000"/>
                        </a:solidFill>
                        <a:effectLst/>
                        <a:latin typeface="Calibri" panose="020F0502020204030204" pitchFamily="34" charset="0"/>
                      </a:endParaRPr>
                    </a:p>
                  </a:txBody>
                  <a:tcPr marL="9290" marR="9290" marT="9290" marB="0" anchor="b">
                    <a:solidFill>
                      <a:schemeClr val="accent1">
                        <a:lumMod val="10000"/>
                        <a:lumOff val="90000"/>
                      </a:schemeClr>
                    </a:solidFill>
                  </a:tcPr>
                </a:tc>
                <a:tc>
                  <a:txBody>
                    <a:bodyPr/>
                    <a:lstStyle/>
                    <a:p>
                      <a:pPr algn="ctr" fontAlgn="b"/>
                      <a:r>
                        <a:rPr lang="fr-FR" sz="1100" u="none" strike="noStrike">
                          <a:effectLst/>
                        </a:rPr>
                        <a:t>4</a:t>
                      </a:r>
                      <a:endParaRPr lang="fr-FR" sz="1100" b="0" i="0" u="none" strike="noStrike">
                        <a:solidFill>
                          <a:srgbClr val="000000"/>
                        </a:solidFill>
                        <a:effectLst/>
                        <a:latin typeface="Calibri" panose="020F0502020204030204" pitchFamily="34" charset="0"/>
                      </a:endParaRPr>
                    </a:p>
                  </a:txBody>
                  <a:tcPr marL="9290" marR="9290" marT="9290" marB="0" anchor="b">
                    <a:solidFill>
                      <a:schemeClr val="bg2">
                        <a:lumMod val="40000"/>
                        <a:lumOff val="60000"/>
                      </a:schemeClr>
                    </a:solidFill>
                  </a:tcPr>
                </a:tc>
                <a:tc>
                  <a:txBody>
                    <a:bodyPr/>
                    <a:lstStyle/>
                    <a:p>
                      <a:pPr algn="ctr" fontAlgn="b"/>
                      <a:r>
                        <a:rPr lang="fr-FR" sz="1100" u="none" strike="noStrike" dirty="0">
                          <a:effectLst/>
                        </a:rPr>
                        <a:t>0</a:t>
                      </a:r>
                      <a:endParaRPr lang="fr-FR" sz="1100" b="0" i="0" u="none" strike="noStrike" dirty="0">
                        <a:solidFill>
                          <a:srgbClr val="000000"/>
                        </a:solidFill>
                        <a:effectLst/>
                        <a:latin typeface="Calibri" panose="020F0502020204030204" pitchFamily="34" charset="0"/>
                      </a:endParaRPr>
                    </a:p>
                  </a:txBody>
                  <a:tcPr marL="9290" marR="9290" marT="9290" marB="0" anchor="b">
                    <a:solidFill>
                      <a:schemeClr val="bg2">
                        <a:lumMod val="40000"/>
                        <a:lumOff val="60000"/>
                      </a:schemeClr>
                    </a:solidFill>
                  </a:tcPr>
                </a:tc>
                <a:tc>
                  <a:txBody>
                    <a:bodyPr/>
                    <a:lstStyle/>
                    <a:p>
                      <a:pPr algn="ctr" fontAlgn="b"/>
                      <a:r>
                        <a:rPr lang="fr-FR" sz="1100" u="none" strike="noStrike" dirty="0">
                          <a:effectLst/>
                        </a:rPr>
                        <a:t>4</a:t>
                      </a:r>
                      <a:endParaRPr lang="fr-FR" sz="1100" b="0" i="0" u="none" strike="noStrike" dirty="0">
                        <a:solidFill>
                          <a:srgbClr val="000000"/>
                        </a:solidFill>
                        <a:effectLst/>
                        <a:latin typeface="Calibri" panose="020F0502020204030204" pitchFamily="34" charset="0"/>
                      </a:endParaRPr>
                    </a:p>
                  </a:txBody>
                  <a:tcPr marL="9290" marR="9290" marT="9290" marB="0" anchor="b">
                    <a:solidFill>
                      <a:schemeClr val="bg2">
                        <a:lumMod val="40000"/>
                        <a:lumOff val="60000"/>
                      </a:schemeClr>
                    </a:solidFill>
                  </a:tcPr>
                </a:tc>
                <a:extLst>
                  <a:ext uri="{0D108BD9-81ED-4DB2-BD59-A6C34878D82A}">
                    <a16:rowId xmlns:a16="http://schemas.microsoft.com/office/drawing/2014/main" val="3013750189"/>
                  </a:ext>
                </a:extLst>
              </a:tr>
              <a:tr h="217568">
                <a:tc>
                  <a:txBody>
                    <a:bodyPr/>
                    <a:lstStyle/>
                    <a:p>
                      <a:pPr algn="l" fontAlgn="ctr"/>
                      <a:r>
                        <a:rPr lang="fr-FR" sz="1100" u="none" strike="noStrike" dirty="0">
                          <a:effectLst/>
                        </a:rPr>
                        <a:t>AESH</a:t>
                      </a:r>
                      <a:endParaRPr lang="fr-FR" sz="1100" b="0" i="0" u="none" strike="noStrike" dirty="0">
                        <a:solidFill>
                          <a:srgbClr val="000000"/>
                        </a:solidFill>
                        <a:effectLst/>
                        <a:latin typeface="Calibri" panose="020F0502020204030204" pitchFamily="34" charset="0"/>
                      </a:endParaRPr>
                    </a:p>
                  </a:txBody>
                  <a:tcPr marL="9290" marR="9290" marT="9290" marB="0" anchor="ctr">
                    <a:solidFill>
                      <a:schemeClr val="bg1">
                        <a:lumMod val="85000"/>
                      </a:schemeClr>
                    </a:solidFill>
                  </a:tcPr>
                </a:tc>
                <a:tc>
                  <a:txBody>
                    <a:bodyPr/>
                    <a:lstStyle/>
                    <a:p>
                      <a:pPr algn="ctr" fontAlgn="ctr"/>
                      <a:r>
                        <a:rPr lang="fr-FR" sz="1100" u="none" strike="noStrike">
                          <a:effectLst/>
                        </a:rPr>
                        <a:t>2</a:t>
                      </a:r>
                      <a:endParaRPr lang="fr-FR" sz="1100" b="0" i="0" u="none" strike="noStrike">
                        <a:solidFill>
                          <a:srgbClr val="000000"/>
                        </a:solidFill>
                        <a:effectLst/>
                        <a:latin typeface="Calibri" panose="020F0502020204030204" pitchFamily="34" charset="0"/>
                      </a:endParaRPr>
                    </a:p>
                  </a:txBody>
                  <a:tcPr marL="9290" marR="9290" marT="9290" marB="0" anchor="ctr">
                    <a:solidFill>
                      <a:schemeClr val="bg1">
                        <a:lumMod val="85000"/>
                      </a:schemeClr>
                    </a:solidFill>
                  </a:tcPr>
                </a:tc>
                <a:tc>
                  <a:txBody>
                    <a:bodyPr/>
                    <a:lstStyle/>
                    <a:p>
                      <a:pPr algn="ctr" fontAlgn="ctr"/>
                      <a:r>
                        <a:rPr lang="fr-FR" sz="1100" u="none" strike="noStrike">
                          <a:effectLst/>
                        </a:rPr>
                        <a:t>0</a:t>
                      </a:r>
                      <a:endParaRPr lang="fr-FR" sz="1100" b="0" i="0" u="none" strike="noStrike">
                        <a:solidFill>
                          <a:srgbClr val="000000"/>
                        </a:solidFill>
                        <a:effectLst/>
                        <a:latin typeface="Calibri" panose="020F0502020204030204" pitchFamily="34" charset="0"/>
                      </a:endParaRPr>
                    </a:p>
                  </a:txBody>
                  <a:tcPr marL="9290" marR="9290" marT="9290" marB="0" anchor="ctr">
                    <a:solidFill>
                      <a:schemeClr val="bg1">
                        <a:lumMod val="85000"/>
                      </a:schemeClr>
                    </a:solidFill>
                  </a:tcPr>
                </a:tc>
                <a:tc>
                  <a:txBody>
                    <a:bodyPr/>
                    <a:lstStyle/>
                    <a:p>
                      <a:pPr algn="ctr" fontAlgn="b"/>
                      <a:r>
                        <a:rPr lang="fr-FR" sz="1100" u="none" strike="noStrike" dirty="0">
                          <a:effectLst/>
                        </a:rPr>
                        <a:t>2</a:t>
                      </a:r>
                      <a:endParaRPr lang="fr-FR" sz="1100" b="0" i="0" u="none" strike="noStrike" dirty="0">
                        <a:solidFill>
                          <a:srgbClr val="000000"/>
                        </a:solidFill>
                        <a:effectLst/>
                        <a:latin typeface="Calibri" panose="020F0502020204030204" pitchFamily="34" charset="0"/>
                      </a:endParaRPr>
                    </a:p>
                  </a:txBody>
                  <a:tcPr marL="9290" marR="9290" marT="9290" marB="0" anchor="b">
                    <a:solidFill>
                      <a:schemeClr val="bg1">
                        <a:lumMod val="85000"/>
                      </a:schemeClr>
                    </a:solidFill>
                  </a:tcPr>
                </a:tc>
                <a:tc>
                  <a:txBody>
                    <a:bodyPr/>
                    <a:lstStyle/>
                    <a:p>
                      <a:pPr algn="ctr" fontAlgn="b"/>
                      <a:r>
                        <a:rPr lang="fr-FR" sz="1100" u="none" strike="noStrike">
                          <a:effectLst/>
                        </a:rPr>
                        <a:t>2</a:t>
                      </a:r>
                      <a:endParaRPr lang="fr-FR" sz="1100" b="0" i="0" u="none" strike="noStrike">
                        <a:solidFill>
                          <a:srgbClr val="000000"/>
                        </a:solidFill>
                        <a:effectLst/>
                        <a:latin typeface="Calibri" panose="020F0502020204030204" pitchFamily="34" charset="0"/>
                      </a:endParaRPr>
                    </a:p>
                  </a:txBody>
                  <a:tcPr marL="9290" marR="9290" marT="9290" marB="0" anchor="b">
                    <a:solidFill>
                      <a:schemeClr val="accent1">
                        <a:lumMod val="10000"/>
                        <a:lumOff val="90000"/>
                      </a:schemeClr>
                    </a:solidFill>
                  </a:tcPr>
                </a:tc>
                <a:tc>
                  <a:txBody>
                    <a:bodyPr/>
                    <a:lstStyle/>
                    <a:p>
                      <a:pPr algn="ctr" fontAlgn="b"/>
                      <a:r>
                        <a:rPr lang="fr-FR" sz="1100" u="none" strike="noStrike" dirty="0">
                          <a:effectLst/>
                        </a:rPr>
                        <a:t>0</a:t>
                      </a:r>
                      <a:endParaRPr lang="fr-FR" sz="1100" b="0" i="0" u="none" strike="noStrike" dirty="0">
                        <a:solidFill>
                          <a:srgbClr val="000000"/>
                        </a:solidFill>
                        <a:effectLst/>
                        <a:latin typeface="Calibri" panose="020F0502020204030204" pitchFamily="34" charset="0"/>
                      </a:endParaRPr>
                    </a:p>
                  </a:txBody>
                  <a:tcPr marL="9290" marR="9290" marT="9290" marB="0" anchor="b">
                    <a:solidFill>
                      <a:schemeClr val="accent1">
                        <a:lumMod val="10000"/>
                        <a:lumOff val="90000"/>
                      </a:schemeClr>
                    </a:solidFill>
                  </a:tcPr>
                </a:tc>
                <a:tc>
                  <a:txBody>
                    <a:bodyPr/>
                    <a:lstStyle/>
                    <a:p>
                      <a:pPr algn="ctr" fontAlgn="b"/>
                      <a:r>
                        <a:rPr lang="fr-FR" sz="1100" u="none" strike="noStrike" dirty="0">
                          <a:effectLst/>
                        </a:rPr>
                        <a:t>2</a:t>
                      </a:r>
                      <a:endParaRPr lang="fr-FR" sz="1100" b="0" i="0" u="none" strike="noStrike" dirty="0">
                        <a:solidFill>
                          <a:srgbClr val="000000"/>
                        </a:solidFill>
                        <a:effectLst/>
                        <a:latin typeface="Calibri" panose="020F0502020204030204" pitchFamily="34" charset="0"/>
                      </a:endParaRPr>
                    </a:p>
                  </a:txBody>
                  <a:tcPr marL="9290" marR="9290" marT="9290" marB="0" anchor="b">
                    <a:solidFill>
                      <a:schemeClr val="accent1">
                        <a:lumMod val="10000"/>
                        <a:lumOff val="90000"/>
                      </a:schemeClr>
                    </a:solidFill>
                  </a:tcPr>
                </a:tc>
                <a:tc>
                  <a:txBody>
                    <a:bodyPr/>
                    <a:lstStyle/>
                    <a:p>
                      <a:pPr algn="ctr" fontAlgn="b"/>
                      <a:r>
                        <a:rPr lang="fr-FR" sz="1100" u="none" strike="noStrike">
                          <a:effectLst/>
                        </a:rPr>
                        <a:t>0</a:t>
                      </a:r>
                      <a:endParaRPr lang="fr-FR" sz="1100" b="0" i="0" u="none" strike="noStrike">
                        <a:solidFill>
                          <a:srgbClr val="000000"/>
                        </a:solidFill>
                        <a:effectLst/>
                        <a:latin typeface="Calibri" panose="020F0502020204030204" pitchFamily="34" charset="0"/>
                      </a:endParaRPr>
                    </a:p>
                  </a:txBody>
                  <a:tcPr marL="9290" marR="9290" marT="9290" marB="0" anchor="b">
                    <a:solidFill>
                      <a:schemeClr val="bg2">
                        <a:lumMod val="40000"/>
                        <a:lumOff val="60000"/>
                      </a:schemeClr>
                    </a:solidFill>
                  </a:tcPr>
                </a:tc>
                <a:tc>
                  <a:txBody>
                    <a:bodyPr/>
                    <a:lstStyle/>
                    <a:p>
                      <a:pPr algn="ctr" fontAlgn="b"/>
                      <a:r>
                        <a:rPr lang="fr-FR" sz="1100" u="none" strike="noStrike" dirty="0">
                          <a:effectLst/>
                        </a:rPr>
                        <a:t>0</a:t>
                      </a:r>
                      <a:endParaRPr lang="fr-FR" sz="1100" b="0" i="0" u="none" strike="noStrike" dirty="0">
                        <a:solidFill>
                          <a:srgbClr val="000000"/>
                        </a:solidFill>
                        <a:effectLst/>
                        <a:latin typeface="Calibri" panose="020F0502020204030204" pitchFamily="34" charset="0"/>
                      </a:endParaRPr>
                    </a:p>
                  </a:txBody>
                  <a:tcPr marL="9290" marR="9290" marT="9290" marB="0" anchor="b">
                    <a:solidFill>
                      <a:schemeClr val="bg2">
                        <a:lumMod val="40000"/>
                        <a:lumOff val="60000"/>
                      </a:schemeClr>
                    </a:solidFill>
                  </a:tcPr>
                </a:tc>
                <a:tc>
                  <a:txBody>
                    <a:bodyPr/>
                    <a:lstStyle/>
                    <a:p>
                      <a:pPr algn="ctr" fontAlgn="b"/>
                      <a:r>
                        <a:rPr lang="fr-FR" sz="1100" u="none" strike="noStrike" dirty="0">
                          <a:effectLst/>
                        </a:rPr>
                        <a:t>0</a:t>
                      </a:r>
                      <a:endParaRPr lang="fr-FR" sz="1100" b="0" i="0" u="none" strike="noStrike" dirty="0">
                        <a:solidFill>
                          <a:srgbClr val="000000"/>
                        </a:solidFill>
                        <a:effectLst/>
                        <a:latin typeface="Calibri" panose="020F0502020204030204" pitchFamily="34" charset="0"/>
                      </a:endParaRPr>
                    </a:p>
                  </a:txBody>
                  <a:tcPr marL="9290" marR="9290" marT="9290" marB="0" anchor="b">
                    <a:solidFill>
                      <a:schemeClr val="bg2">
                        <a:lumMod val="40000"/>
                        <a:lumOff val="60000"/>
                      </a:schemeClr>
                    </a:solidFill>
                  </a:tcPr>
                </a:tc>
                <a:extLst>
                  <a:ext uri="{0D108BD9-81ED-4DB2-BD59-A6C34878D82A}">
                    <a16:rowId xmlns:a16="http://schemas.microsoft.com/office/drawing/2014/main" val="4234558649"/>
                  </a:ext>
                </a:extLst>
              </a:tr>
              <a:tr h="217568">
                <a:tc>
                  <a:txBody>
                    <a:bodyPr/>
                    <a:lstStyle/>
                    <a:p>
                      <a:pPr algn="l" fontAlgn="ctr"/>
                      <a:r>
                        <a:rPr lang="fr-FR" sz="1100" u="none" strike="noStrike" dirty="0">
                          <a:effectLst/>
                        </a:rPr>
                        <a:t>ATSS</a:t>
                      </a:r>
                      <a:endParaRPr lang="fr-FR" sz="1100" b="0" i="0" u="none" strike="noStrike" dirty="0">
                        <a:solidFill>
                          <a:srgbClr val="000000"/>
                        </a:solidFill>
                        <a:effectLst/>
                        <a:latin typeface="Calibri" panose="020F0502020204030204" pitchFamily="34" charset="0"/>
                      </a:endParaRPr>
                    </a:p>
                  </a:txBody>
                  <a:tcPr marL="9290" marR="9290" marT="9290" marB="0" anchor="ctr">
                    <a:solidFill>
                      <a:schemeClr val="bg1">
                        <a:lumMod val="85000"/>
                      </a:schemeClr>
                    </a:solidFill>
                  </a:tcPr>
                </a:tc>
                <a:tc>
                  <a:txBody>
                    <a:bodyPr/>
                    <a:lstStyle/>
                    <a:p>
                      <a:pPr algn="ctr" fontAlgn="ctr"/>
                      <a:r>
                        <a:rPr lang="fr-FR" sz="1100" u="none" strike="noStrike">
                          <a:effectLst/>
                        </a:rPr>
                        <a:t>15</a:t>
                      </a:r>
                      <a:endParaRPr lang="fr-FR" sz="1100" b="0" i="0" u="none" strike="noStrike">
                        <a:solidFill>
                          <a:srgbClr val="000000"/>
                        </a:solidFill>
                        <a:effectLst/>
                        <a:latin typeface="Calibri" panose="020F0502020204030204" pitchFamily="34" charset="0"/>
                      </a:endParaRPr>
                    </a:p>
                  </a:txBody>
                  <a:tcPr marL="9290" marR="9290" marT="9290" marB="0" anchor="ctr">
                    <a:solidFill>
                      <a:schemeClr val="bg1">
                        <a:lumMod val="85000"/>
                      </a:schemeClr>
                    </a:solidFill>
                  </a:tcPr>
                </a:tc>
                <a:tc>
                  <a:txBody>
                    <a:bodyPr/>
                    <a:lstStyle/>
                    <a:p>
                      <a:pPr algn="ctr" fontAlgn="ctr"/>
                      <a:r>
                        <a:rPr lang="fr-FR" sz="1100" u="none" strike="noStrike">
                          <a:effectLst/>
                        </a:rPr>
                        <a:t>2</a:t>
                      </a:r>
                      <a:endParaRPr lang="fr-FR" sz="1100" b="0" i="0" u="none" strike="noStrike">
                        <a:solidFill>
                          <a:srgbClr val="000000"/>
                        </a:solidFill>
                        <a:effectLst/>
                        <a:latin typeface="Calibri" panose="020F0502020204030204" pitchFamily="34" charset="0"/>
                      </a:endParaRPr>
                    </a:p>
                  </a:txBody>
                  <a:tcPr marL="9290" marR="9290" marT="9290" marB="0" anchor="ctr">
                    <a:solidFill>
                      <a:schemeClr val="bg1">
                        <a:lumMod val="85000"/>
                      </a:schemeClr>
                    </a:solidFill>
                  </a:tcPr>
                </a:tc>
                <a:tc>
                  <a:txBody>
                    <a:bodyPr/>
                    <a:lstStyle/>
                    <a:p>
                      <a:pPr algn="ctr" fontAlgn="b"/>
                      <a:r>
                        <a:rPr lang="fr-FR" sz="1100" u="none" strike="noStrike" dirty="0">
                          <a:effectLst/>
                        </a:rPr>
                        <a:t>17</a:t>
                      </a:r>
                      <a:endParaRPr lang="fr-FR" sz="1100" b="0" i="0" u="none" strike="noStrike" dirty="0">
                        <a:solidFill>
                          <a:srgbClr val="000000"/>
                        </a:solidFill>
                        <a:effectLst/>
                        <a:latin typeface="Calibri" panose="020F0502020204030204" pitchFamily="34" charset="0"/>
                      </a:endParaRPr>
                    </a:p>
                  </a:txBody>
                  <a:tcPr marL="9290" marR="9290" marT="9290" marB="0" anchor="b">
                    <a:solidFill>
                      <a:schemeClr val="bg1">
                        <a:lumMod val="85000"/>
                      </a:schemeClr>
                    </a:solidFill>
                  </a:tcPr>
                </a:tc>
                <a:tc>
                  <a:txBody>
                    <a:bodyPr/>
                    <a:lstStyle/>
                    <a:p>
                      <a:pPr algn="ctr" fontAlgn="b"/>
                      <a:r>
                        <a:rPr lang="fr-FR" sz="1100" u="none" strike="noStrike">
                          <a:effectLst/>
                        </a:rPr>
                        <a:t>10</a:t>
                      </a:r>
                      <a:endParaRPr lang="fr-FR" sz="1100" b="0" i="0" u="none" strike="noStrike">
                        <a:solidFill>
                          <a:srgbClr val="000000"/>
                        </a:solidFill>
                        <a:effectLst/>
                        <a:latin typeface="Calibri" panose="020F0502020204030204" pitchFamily="34" charset="0"/>
                      </a:endParaRPr>
                    </a:p>
                  </a:txBody>
                  <a:tcPr marL="9290" marR="9290" marT="9290" marB="0" anchor="b">
                    <a:solidFill>
                      <a:schemeClr val="accent1">
                        <a:lumMod val="10000"/>
                        <a:lumOff val="90000"/>
                      </a:schemeClr>
                    </a:solidFill>
                  </a:tcPr>
                </a:tc>
                <a:tc>
                  <a:txBody>
                    <a:bodyPr/>
                    <a:lstStyle/>
                    <a:p>
                      <a:pPr algn="ctr" fontAlgn="b"/>
                      <a:r>
                        <a:rPr lang="fr-FR" sz="1100" u="none" strike="noStrike" dirty="0">
                          <a:effectLst/>
                        </a:rPr>
                        <a:t>1</a:t>
                      </a:r>
                      <a:endParaRPr lang="fr-FR" sz="1100" b="0" i="0" u="none" strike="noStrike" dirty="0">
                        <a:solidFill>
                          <a:srgbClr val="000000"/>
                        </a:solidFill>
                        <a:effectLst/>
                        <a:latin typeface="Calibri" panose="020F0502020204030204" pitchFamily="34" charset="0"/>
                      </a:endParaRPr>
                    </a:p>
                  </a:txBody>
                  <a:tcPr marL="9290" marR="9290" marT="9290" marB="0" anchor="b">
                    <a:solidFill>
                      <a:schemeClr val="accent1">
                        <a:lumMod val="10000"/>
                        <a:lumOff val="90000"/>
                      </a:schemeClr>
                    </a:solidFill>
                  </a:tcPr>
                </a:tc>
                <a:tc>
                  <a:txBody>
                    <a:bodyPr/>
                    <a:lstStyle/>
                    <a:p>
                      <a:pPr algn="ctr" fontAlgn="b"/>
                      <a:r>
                        <a:rPr lang="fr-FR" sz="1100" u="none" strike="noStrike" dirty="0">
                          <a:effectLst/>
                        </a:rPr>
                        <a:t>11</a:t>
                      </a:r>
                      <a:endParaRPr lang="fr-FR" sz="1100" b="0" i="0" u="none" strike="noStrike" dirty="0">
                        <a:solidFill>
                          <a:srgbClr val="000000"/>
                        </a:solidFill>
                        <a:effectLst/>
                        <a:latin typeface="Calibri" panose="020F0502020204030204" pitchFamily="34" charset="0"/>
                      </a:endParaRPr>
                    </a:p>
                  </a:txBody>
                  <a:tcPr marL="9290" marR="9290" marT="9290" marB="0" anchor="b">
                    <a:solidFill>
                      <a:schemeClr val="accent1">
                        <a:lumMod val="10000"/>
                        <a:lumOff val="90000"/>
                      </a:schemeClr>
                    </a:solidFill>
                  </a:tcPr>
                </a:tc>
                <a:tc>
                  <a:txBody>
                    <a:bodyPr/>
                    <a:lstStyle/>
                    <a:p>
                      <a:pPr algn="ctr" fontAlgn="b"/>
                      <a:r>
                        <a:rPr lang="fr-FR" sz="1100" u="none" strike="noStrike">
                          <a:effectLst/>
                        </a:rPr>
                        <a:t>5</a:t>
                      </a:r>
                      <a:endParaRPr lang="fr-FR" sz="1100" b="0" i="0" u="none" strike="noStrike">
                        <a:solidFill>
                          <a:srgbClr val="000000"/>
                        </a:solidFill>
                        <a:effectLst/>
                        <a:latin typeface="Calibri" panose="020F0502020204030204" pitchFamily="34" charset="0"/>
                      </a:endParaRPr>
                    </a:p>
                  </a:txBody>
                  <a:tcPr marL="9290" marR="9290" marT="9290" marB="0" anchor="b">
                    <a:solidFill>
                      <a:schemeClr val="bg2">
                        <a:lumMod val="40000"/>
                        <a:lumOff val="60000"/>
                      </a:schemeClr>
                    </a:solidFill>
                  </a:tcPr>
                </a:tc>
                <a:tc>
                  <a:txBody>
                    <a:bodyPr/>
                    <a:lstStyle/>
                    <a:p>
                      <a:pPr algn="ctr" fontAlgn="b"/>
                      <a:r>
                        <a:rPr lang="fr-FR" sz="1100" u="none" strike="noStrike">
                          <a:effectLst/>
                        </a:rPr>
                        <a:t>1</a:t>
                      </a:r>
                      <a:endParaRPr lang="fr-FR" sz="1100" b="0" i="0" u="none" strike="noStrike">
                        <a:solidFill>
                          <a:srgbClr val="000000"/>
                        </a:solidFill>
                        <a:effectLst/>
                        <a:latin typeface="Calibri" panose="020F0502020204030204" pitchFamily="34" charset="0"/>
                      </a:endParaRPr>
                    </a:p>
                  </a:txBody>
                  <a:tcPr marL="9290" marR="9290" marT="9290" marB="0" anchor="b">
                    <a:solidFill>
                      <a:schemeClr val="bg2">
                        <a:lumMod val="40000"/>
                        <a:lumOff val="60000"/>
                      </a:schemeClr>
                    </a:solidFill>
                  </a:tcPr>
                </a:tc>
                <a:tc>
                  <a:txBody>
                    <a:bodyPr/>
                    <a:lstStyle/>
                    <a:p>
                      <a:pPr algn="ctr" fontAlgn="b"/>
                      <a:r>
                        <a:rPr lang="fr-FR" sz="1100" u="none" strike="noStrike" dirty="0">
                          <a:effectLst/>
                        </a:rPr>
                        <a:t>6</a:t>
                      </a:r>
                      <a:endParaRPr lang="fr-FR" sz="1100" b="0" i="0" u="none" strike="noStrike" dirty="0">
                        <a:solidFill>
                          <a:srgbClr val="000000"/>
                        </a:solidFill>
                        <a:effectLst/>
                        <a:latin typeface="Calibri" panose="020F0502020204030204" pitchFamily="34" charset="0"/>
                      </a:endParaRPr>
                    </a:p>
                  </a:txBody>
                  <a:tcPr marL="9290" marR="9290" marT="9290" marB="0" anchor="b">
                    <a:solidFill>
                      <a:schemeClr val="bg2">
                        <a:lumMod val="40000"/>
                        <a:lumOff val="60000"/>
                      </a:schemeClr>
                    </a:solidFill>
                  </a:tcPr>
                </a:tc>
                <a:extLst>
                  <a:ext uri="{0D108BD9-81ED-4DB2-BD59-A6C34878D82A}">
                    <a16:rowId xmlns:a16="http://schemas.microsoft.com/office/drawing/2014/main" val="460189797"/>
                  </a:ext>
                </a:extLst>
              </a:tr>
              <a:tr h="217568">
                <a:tc>
                  <a:txBody>
                    <a:bodyPr/>
                    <a:lstStyle/>
                    <a:p>
                      <a:pPr algn="ctr" fontAlgn="ctr"/>
                      <a:r>
                        <a:rPr lang="fr-FR" sz="1100" b="1" u="none" strike="noStrike" dirty="0">
                          <a:effectLst/>
                        </a:rPr>
                        <a:t>Total</a:t>
                      </a:r>
                      <a:endParaRPr lang="fr-FR" sz="1100" b="1" i="0" u="none" strike="noStrike" dirty="0">
                        <a:solidFill>
                          <a:srgbClr val="000000"/>
                        </a:solidFill>
                        <a:effectLst/>
                        <a:latin typeface="Calibri" panose="020F0502020204030204" pitchFamily="34" charset="0"/>
                      </a:endParaRPr>
                    </a:p>
                  </a:txBody>
                  <a:tcPr marL="9290" marR="9290" marT="9290" marB="0" anchor="ctr">
                    <a:solidFill>
                      <a:schemeClr val="accent2">
                        <a:lumMod val="40000"/>
                        <a:lumOff val="60000"/>
                      </a:schemeClr>
                    </a:solidFill>
                  </a:tcPr>
                </a:tc>
                <a:tc>
                  <a:txBody>
                    <a:bodyPr/>
                    <a:lstStyle/>
                    <a:p>
                      <a:pPr algn="ctr" fontAlgn="ctr"/>
                      <a:r>
                        <a:rPr lang="fr-FR" sz="1100" b="1" u="none" strike="noStrike" dirty="0">
                          <a:effectLst/>
                        </a:rPr>
                        <a:t>70</a:t>
                      </a:r>
                      <a:endParaRPr lang="fr-FR" sz="1100" b="1" i="0" u="none" strike="noStrike" dirty="0">
                        <a:solidFill>
                          <a:srgbClr val="000000"/>
                        </a:solidFill>
                        <a:effectLst/>
                        <a:latin typeface="Calibri" panose="020F0502020204030204" pitchFamily="34" charset="0"/>
                      </a:endParaRPr>
                    </a:p>
                  </a:txBody>
                  <a:tcPr marL="9290" marR="9290" marT="9290" marB="0" anchor="ctr">
                    <a:solidFill>
                      <a:schemeClr val="accent2">
                        <a:lumMod val="40000"/>
                        <a:lumOff val="60000"/>
                      </a:schemeClr>
                    </a:solidFill>
                  </a:tcPr>
                </a:tc>
                <a:tc>
                  <a:txBody>
                    <a:bodyPr/>
                    <a:lstStyle/>
                    <a:p>
                      <a:pPr algn="ctr" fontAlgn="ctr"/>
                      <a:r>
                        <a:rPr lang="fr-FR" sz="1100" b="1" u="none" strike="noStrike" dirty="0">
                          <a:effectLst/>
                        </a:rPr>
                        <a:t>29</a:t>
                      </a:r>
                      <a:endParaRPr lang="fr-FR" sz="1100" b="1" i="0" u="none" strike="noStrike" dirty="0">
                        <a:solidFill>
                          <a:srgbClr val="000000"/>
                        </a:solidFill>
                        <a:effectLst/>
                        <a:latin typeface="Calibri" panose="020F0502020204030204" pitchFamily="34" charset="0"/>
                      </a:endParaRPr>
                    </a:p>
                  </a:txBody>
                  <a:tcPr marL="9290" marR="9290" marT="9290" marB="0" anchor="ctr">
                    <a:solidFill>
                      <a:schemeClr val="accent2">
                        <a:lumMod val="40000"/>
                        <a:lumOff val="60000"/>
                      </a:schemeClr>
                    </a:solidFill>
                  </a:tcPr>
                </a:tc>
                <a:tc>
                  <a:txBody>
                    <a:bodyPr/>
                    <a:lstStyle/>
                    <a:p>
                      <a:pPr algn="ctr" fontAlgn="ctr"/>
                      <a:r>
                        <a:rPr lang="fr-FR" sz="1100" b="1" u="none" strike="noStrike" dirty="0">
                          <a:effectLst/>
                        </a:rPr>
                        <a:t>99</a:t>
                      </a:r>
                      <a:endParaRPr lang="fr-FR" sz="1100" b="1" i="0" u="none" strike="noStrike" dirty="0">
                        <a:solidFill>
                          <a:srgbClr val="000000"/>
                        </a:solidFill>
                        <a:effectLst/>
                        <a:latin typeface="Calibri" panose="020F0502020204030204" pitchFamily="34" charset="0"/>
                      </a:endParaRPr>
                    </a:p>
                  </a:txBody>
                  <a:tcPr marL="9290" marR="9290" marT="9290" marB="0" anchor="ctr">
                    <a:solidFill>
                      <a:schemeClr val="accent2">
                        <a:lumMod val="40000"/>
                        <a:lumOff val="60000"/>
                      </a:schemeClr>
                    </a:solidFill>
                  </a:tcPr>
                </a:tc>
                <a:tc>
                  <a:txBody>
                    <a:bodyPr/>
                    <a:lstStyle/>
                    <a:p>
                      <a:pPr algn="ctr" fontAlgn="b"/>
                      <a:r>
                        <a:rPr lang="fr-FR" sz="1100" b="1" u="none" strike="noStrike" dirty="0">
                          <a:effectLst/>
                        </a:rPr>
                        <a:t>43</a:t>
                      </a:r>
                      <a:endParaRPr lang="fr-FR" sz="1100" b="1" i="0" u="none" strike="noStrike" dirty="0">
                        <a:solidFill>
                          <a:srgbClr val="000000"/>
                        </a:solidFill>
                        <a:effectLst/>
                        <a:latin typeface="Calibri" panose="020F0502020204030204" pitchFamily="34" charset="0"/>
                      </a:endParaRPr>
                    </a:p>
                  </a:txBody>
                  <a:tcPr marL="9290" marR="9290" marT="9290" marB="0" anchor="b">
                    <a:solidFill>
                      <a:schemeClr val="accent2">
                        <a:lumMod val="40000"/>
                        <a:lumOff val="60000"/>
                      </a:schemeClr>
                    </a:solidFill>
                  </a:tcPr>
                </a:tc>
                <a:tc>
                  <a:txBody>
                    <a:bodyPr/>
                    <a:lstStyle/>
                    <a:p>
                      <a:pPr algn="ctr" fontAlgn="b"/>
                      <a:r>
                        <a:rPr lang="fr-FR" sz="1100" b="1" u="none" strike="noStrike" dirty="0">
                          <a:effectLst/>
                        </a:rPr>
                        <a:t>23</a:t>
                      </a:r>
                      <a:endParaRPr lang="fr-FR" sz="1100" b="1" i="0" u="none" strike="noStrike" dirty="0">
                        <a:solidFill>
                          <a:srgbClr val="000000"/>
                        </a:solidFill>
                        <a:effectLst/>
                        <a:latin typeface="Calibri" panose="020F0502020204030204" pitchFamily="34" charset="0"/>
                      </a:endParaRPr>
                    </a:p>
                  </a:txBody>
                  <a:tcPr marL="9290" marR="9290" marT="9290" marB="0" anchor="b">
                    <a:solidFill>
                      <a:schemeClr val="accent2">
                        <a:lumMod val="40000"/>
                        <a:lumOff val="60000"/>
                      </a:schemeClr>
                    </a:solidFill>
                  </a:tcPr>
                </a:tc>
                <a:tc>
                  <a:txBody>
                    <a:bodyPr/>
                    <a:lstStyle/>
                    <a:p>
                      <a:pPr algn="ctr" fontAlgn="b"/>
                      <a:r>
                        <a:rPr lang="fr-FR" sz="1100" b="1" u="none" strike="noStrike" dirty="0">
                          <a:effectLst/>
                        </a:rPr>
                        <a:t>66</a:t>
                      </a:r>
                      <a:endParaRPr lang="fr-FR" sz="1100" b="1" i="0" u="none" strike="noStrike" dirty="0">
                        <a:solidFill>
                          <a:srgbClr val="000000"/>
                        </a:solidFill>
                        <a:effectLst/>
                        <a:latin typeface="Calibri" panose="020F0502020204030204" pitchFamily="34" charset="0"/>
                      </a:endParaRPr>
                    </a:p>
                  </a:txBody>
                  <a:tcPr marL="9290" marR="9290" marT="9290" marB="0" anchor="b">
                    <a:solidFill>
                      <a:schemeClr val="accent2">
                        <a:lumMod val="40000"/>
                        <a:lumOff val="60000"/>
                      </a:schemeClr>
                    </a:solidFill>
                  </a:tcPr>
                </a:tc>
                <a:tc>
                  <a:txBody>
                    <a:bodyPr/>
                    <a:lstStyle/>
                    <a:p>
                      <a:pPr algn="ctr" fontAlgn="b"/>
                      <a:r>
                        <a:rPr lang="fr-FR" sz="1100" b="1" u="none" strike="noStrike" dirty="0">
                          <a:effectLst/>
                        </a:rPr>
                        <a:t>27</a:t>
                      </a:r>
                      <a:endParaRPr lang="fr-FR" sz="1100" b="1" i="0" u="none" strike="noStrike" dirty="0">
                        <a:solidFill>
                          <a:srgbClr val="000000"/>
                        </a:solidFill>
                        <a:effectLst/>
                        <a:latin typeface="Calibri" panose="020F0502020204030204" pitchFamily="34" charset="0"/>
                      </a:endParaRPr>
                    </a:p>
                  </a:txBody>
                  <a:tcPr marL="9290" marR="9290" marT="9290" marB="0" anchor="b">
                    <a:solidFill>
                      <a:schemeClr val="accent2">
                        <a:lumMod val="40000"/>
                        <a:lumOff val="60000"/>
                      </a:schemeClr>
                    </a:solidFill>
                  </a:tcPr>
                </a:tc>
                <a:tc>
                  <a:txBody>
                    <a:bodyPr/>
                    <a:lstStyle/>
                    <a:p>
                      <a:pPr algn="ctr" fontAlgn="b"/>
                      <a:r>
                        <a:rPr lang="fr-FR" sz="1100" b="1" u="none" strike="noStrike" dirty="0">
                          <a:effectLst/>
                        </a:rPr>
                        <a:t>6</a:t>
                      </a:r>
                      <a:endParaRPr lang="fr-FR" sz="1100" b="1" i="0" u="none" strike="noStrike" dirty="0">
                        <a:solidFill>
                          <a:srgbClr val="000000"/>
                        </a:solidFill>
                        <a:effectLst/>
                        <a:latin typeface="Calibri" panose="020F0502020204030204" pitchFamily="34" charset="0"/>
                      </a:endParaRPr>
                    </a:p>
                  </a:txBody>
                  <a:tcPr marL="9290" marR="9290" marT="9290" marB="0" anchor="b">
                    <a:solidFill>
                      <a:schemeClr val="accent2">
                        <a:lumMod val="40000"/>
                        <a:lumOff val="60000"/>
                      </a:schemeClr>
                    </a:solidFill>
                  </a:tcPr>
                </a:tc>
                <a:tc>
                  <a:txBody>
                    <a:bodyPr/>
                    <a:lstStyle/>
                    <a:p>
                      <a:pPr algn="ctr" fontAlgn="b"/>
                      <a:r>
                        <a:rPr lang="fr-FR" sz="1100" b="1" u="none" strike="noStrike" dirty="0">
                          <a:effectLst/>
                        </a:rPr>
                        <a:t>33</a:t>
                      </a:r>
                      <a:endParaRPr lang="fr-FR" sz="1100" b="1" i="0" u="none" strike="noStrike" dirty="0">
                        <a:solidFill>
                          <a:srgbClr val="000000"/>
                        </a:solidFill>
                        <a:effectLst/>
                        <a:latin typeface="Calibri" panose="020F0502020204030204" pitchFamily="34" charset="0"/>
                      </a:endParaRPr>
                    </a:p>
                  </a:txBody>
                  <a:tcPr marL="9290" marR="9290" marT="9290" marB="0" anchor="b">
                    <a:solidFill>
                      <a:schemeClr val="accent2">
                        <a:lumMod val="40000"/>
                        <a:lumOff val="60000"/>
                      </a:schemeClr>
                    </a:solidFill>
                  </a:tcPr>
                </a:tc>
                <a:extLst>
                  <a:ext uri="{0D108BD9-81ED-4DB2-BD59-A6C34878D82A}">
                    <a16:rowId xmlns:a16="http://schemas.microsoft.com/office/drawing/2014/main" val="204179929"/>
                  </a:ext>
                </a:extLst>
              </a:tr>
            </a:tbl>
          </a:graphicData>
        </a:graphic>
      </p:graphicFrame>
      <p:sp>
        <p:nvSpPr>
          <p:cNvPr id="6" name="ZoneTexte 5"/>
          <p:cNvSpPr txBox="1"/>
          <p:nvPr/>
        </p:nvSpPr>
        <p:spPr>
          <a:xfrm>
            <a:off x="1331640" y="1365037"/>
            <a:ext cx="71287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000000"/>
                </a:solidFill>
                <a:effectLst/>
                <a:uLnTx/>
                <a:uFillTx/>
                <a:latin typeface="Arial"/>
                <a:ea typeface="+mn-ea"/>
                <a:cs typeface="+mn-cs"/>
              </a:rPr>
              <a:t>Répartition des demandes par catégorie</a:t>
            </a: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89873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0" i="0" u="none" strike="noStrike" kern="1200" cap="all" spc="0" normalizeH="0" baseline="0" noProof="0" smtClean="0">
                <a:ln>
                  <a:noFill/>
                </a:ln>
                <a:solidFill>
                  <a:srgbClr val="000091"/>
                </a:solidFill>
                <a:effectLst/>
                <a:uLnTx/>
                <a:uFillTx/>
                <a:latin typeface="Arial Medium" charset="0"/>
              </a:rPr>
              <a:t>lundi 26 juin 2023</a:t>
            </a:r>
            <a:endParaRPr kumimoji="0" lang="fr-FR" sz="750" b="0" i="0" u="none" strike="noStrike" kern="1200" cap="all" spc="0" normalizeH="0" baseline="0" noProof="0" dirty="0">
              <a:ln>
                <a:noFill/>
              </a:ln>
              <a:solidFill>
                <a:srgbClr val="000091"/>
              </a:solidFill>
              <a:effectLst/>
              <a:uLnTx/>
              <a:uFillTx/>
              <a:latin typeface="Arial Medium" charset="0"/>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0" i="0" u="none" strike="noStrike" kern="1200" cap="none" spc="0" normalizeH="0" baseline="0" noProof="0" smtClean="0">
                <a:ln>
                  <a:noFill/>
                </a:ln>
                <a:solidFill>
                  <a:srgbClr val="000091"/>
                </a:solidFill>
                <a:effectLst/>
                <a:uLnTx/>
                <a:uFillTx/>
                <a:latin typeface="Arial Medium"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750" b="0" i="0" u="none" strike="noStrike" kern="1200" cap="none" spc="0" normalizeH="0" baseline="0" noProof="0" dirty="0">
              <a:ln>
                <a:noFill/>
              </a:ln>
              <a:solidFill>
                <a:srgbClr val="000091"/>
              </a:solidFill>
              <a:effectLst/>
              <a:uLnTx/>
              <a:uFillTx/>
              <a:latin typeface="Arial Medium" charset="0"/>
            </a:endParaRPr>
          </a:p>
        </p:txBody>
      </p:sp>
      <p:sp>
        <p:nvSpPr>
          <p:cNvPr id="8" name="ZoneTexte 7"/>
          <p:cNvSpPr txBox="1"/>
          <p:nvPr/>
        </p:nvSpPr>
        <p:spPr>
          <a:xfrm>
            <a:off x="1403648" y="195486"/>
            <a:ext cx="7488832" cy="615553"/>
          </a:xfrm>
          <a:prstGeom prst="rect">
            <a:avLst/>
          </a:prstGeom>
          <a:noFill/>
        </p:spPr>
        <p:txBody>
          <a:bodyPr wrap="square" rtlCol="0">
            <a:spAutoFit/>
          </a:bodyPr>
          <a:lstStyle/>
          <a:p>
            <a:pPr marL="342900" lvl="0" indent="-342900">
              <a:buFontTx/>
              <a:buAutoNum type="arabicParenR"/>
              <a:defRPr/>
            </a:pPr>
            <a:r>
              <a:rPr lang="fr-FR" altLang="fr-FR" dirty="0">
                <a:solidFill>
                  <a:srgbClr val="2B2E75"/>
                </a:solidFill>
                <a:latin typeface="Arial" charset="0"/>
                <a:ea typeface="Arial" charset="0"/>
                <a:cs typeface="Arial" charset="0"/>
              </a:rPr>
              <a:t>Premiers éléments de bilan académique de la formation 2022-2023</a:t>
            </a:r>
          </a:p>
          <a:p>
            <a:pPr lvl="0">
              <a:defRPr/>
            </a:pPr>
            <a:r>
              <a:rPr lang="fr-FR" altLang="fr-FR" sz="1600" dirty="0">
                <a:solidFill>
                  <a:srgbClr val="2B2E75"/>
                </a:solidFill>
                <a:latin typeface="Arial" charset="0"/>
                <a:ea typeface="Arial" charset="0"/>
                <a:cs typeface="Arial" charset="0"/>
              </a:rPr>
              <a:t>données chiffrées – CPF compte personnel de formation</a:t>
            </a:r>
            <a:endParaRPr lang="fr-FR" altLang="fr-FR" dirty="0">
              <a:solidFill>
                <a:srgbClr val="000000"/>
              </a:solidFill>
              <a:latin typeface="Arial" charset="0"/>
              <a:ea typeface="Arial" charset="0"/>
              <a:cs typeface="Arial" charset="0"/>
            </a:endParaRPr>
          </a:p>
        </p:txBody>
      </p:sp>
      <p:sp>
        <p:nvSpPr>
          <p:cNvPr id="6" name="ZoneTexte 5"/>
          <p:cNvSpPr txBox="1"/>
          <p:nvPr/>
        </p:nvSpPr>
        <p:spPr>
          <a:xfrm>
            <a:off x="1259632" y="1181181"/>
            <a:ext cx="71287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000000"/>
                </a:solidFill>
                <a:effectLst/>
                <a:uLnTx/>
                <a:uFillTx/>
                <a:latin typeface="Arial"/>
                <a:ea typeface="+mn-ea"/>
                <a:cs typeface="+mn-cs"/>
              </a:rPr>
              <a:t>Taux de satisfaction par catégorie</a:t>
            </a: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7" name="Graphique 6"/>
          <p:cNvGraphicFramePr>
            <a:graphicFrameLocks/>
          </p:cNvGraphicFramePr>
          <p:nvPr>
            <p:extLst/>
          </p:nvPr>
        </p:nvGraphicFramePr>
        <p:xfrm>
          <a:off x="1403648" y="1613631"/>
          <a:ext cx="7380352" cy="30463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4158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smtClean="0"/>
              <a:t>lundi 26 juin 2023</a:t>
            </a:r>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22</a:t>
            </a:fld>
            <a:endParaRPr lang="fr-FR" dirty="0"/>
          </a:p>
        </p:txBody>
      </p:sp>
      <p:sp>
        <p:nvSpPr>
          <p:cNvPr id="8" name="ZoneTexte 7"/>
          <p:cNvSpPr txBox="1"/>
          <p:nvPr/>
        </p:nvSpPr>
        <p:spPr>
          <a:xfrm>
            <a:off x="1403648" y="195486"/>
            <a:ext cx="7632848" cy="646331"/>
          </a:xfrm>
          <a:prstGeom prst="rect">
            <a:avLst/>
          </a:prstGeom>
          <a:noFill/>
        </p:spPr>
        <p:txBody>
          <a:bodyPr wrap="square" rtlCol="0">
            <a:spAutoFit/>
          </a:bodyPr>
          <a:lstStyle/>
          <a:p>
            <a:r>
              <a:rPr lang="fr-FR" altLang="fr-FR" dirty="0" smtClean="0">
                <a:solidFill>
                  <a:srgbClr val="2B2E75"/>
                </a:solidFill>
                <a:latin typeface="Arial" charset="0"/>
                <a:ea typeface="Arial" charset="0"/>
                <a:cs typeface="Arial" charset="0"/>
              </a:rPr>
              <a:t>2) Publication de l’offre de formation : calendrier et modalités </a:t>
            </a:r>
          </a:p>
          <a:p>
            <a:endParaRPr lang="fr-FR" altLang="fr-FR" dirty="0">
              <a:latin typeface="Arial" charset="0"/>
              <a:ea typeface="Arial" charset="0"/>
              <a:cs typeface="Arial" charset="0"/>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1203598"/>
            <a:ext cx="5364000" cy="3462481"/>
          </a:xfrm>
          <a:prstGeom prst="rect">
            <a:avLst/>
          </a:prstGeom>
        </p:spPr>
      </p:pic>
      <p:sp>
        <p:nvSpPr>
          <p:cNvPr id="6" name="ZoneTexte 5"/>
          <p:cNvSpPr txBox="1"/>
          <p:nvPr/>
        </p:nvSpPr>
        <p:spPr>
          <a:xfrm>
            <a:off x="6732240" y="1491630"/>
            <a:ext cx="2304256" cy="2862322"/>
          </a:xfrm>
          <a:prstGeom prst="rect">
            <a:avLst/>
          </a:prstGeom>
          <a:noFill/>
        </p:spPr>
        <p:txBody>
          <a:bodyPr wrap="square" rtlCol="0">
            <a:spAutoFit/>
          </a:bodyPr>
          <a:lstStyle/>
          <a:p>
            <a:r>
              <a:rPr lang="fr-FR" dirty="0" smtClean="0"/>
              <a:t>Un message du Secrétariat général adressé à tous les agents le 1</a:t>
            </a:r>
            <a:r>
              <a:rPr lang="fr-FR" baseline="30000" dirty="0" smtClean="0"/>
              <a:t>er</a:t>
            </a:r>
            <a:r>
              <a:rPr lang="fr-FR" dirty="0" smtClean="0"/>
              <a:t> juin 2023. </a:t>
            </a:r>
          </a:p>
          <a:p>
            <a:r>
              <a:rPr lang="fr-FR" dirty="0"/>
              <a:t>En un </a:t>
            </a:r>
            <a:r>
              <a:rPr lang="fr-FR" dirty="0" smtClean="0"/>
              <a:t>clic, accès directement </a:t>
            </a:r>
            <a:r>
              <a:rPr lang="fr-FR" dirty="0"/>
              <a:t>aux pages EAFC afin de </a:t>
            </a:r>
            <a:r>
              <a:rPr lang="fr-FR" dirty="0" smtClean="0"/>
              <a:t>consulter l’offre et s'inscrire</a:t>
            </a:r>
            <a:r>
              <a:rPr lang="fr-FR" dirty="0"/>
              <a:t>.  </a:t>
            </a:r>
          </a:p>
        </p:txBody>
      </p:sp>
    </p:spTree>
    <p:extLst>
      <p:ext uri="{BB962C8B-B14F-4D97-AF65-F5344CB8AC3E}">
        <p14:creationId xmlns:p14="http://schemas.microsoft.com/office/powerpoint/2010/main" val="28116672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smtClean="0"/>
              <a:t>lundi 26 juin 2023</a:t>
            </a:r>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23</a:t>
            </a:fld>
            <a:endParaRPr lang="fr-FR" dirty="0"/>
          </a:p>
        </p:txBody>
      </p:sp>
      <p:sp>
        <p:nvSpPr>
          <p:cNvPr id="8" name="ZoneTexte 7"/>
          <p:cNvSpPr txBox="1"/>
          <p:nvPr/>
        </p:nvSpPr>
        <p:spPr>
          <a:xfrm>
            <a:off x="1403648" y="195486"/>
            <a:ext cx="7632848" cy="646331"/>
          </a:xfrm>
          <a:prstGeom prst="rect">
            <a:avLst/>
          </a:prstGeom>
          <a:noFill/>
        </p:spPr>
        <p:txBody>
          <a:bodyPr wrap="square" rtlCol="0">
            <a:spAutoFit/>
          </a:bodyPr>
          <a:lstStyle/>
          <a:p>
            <a:r>
              <a:rPr lang="fr-FR" altLang="fr-FR" dirty="0" smtClean="0">
                <a:solidFill>
                  <a:srgbClr val="2B2E75"/>
                </a:solidFill>
                <a:latin typeface="Arial" charset="0"/>
                <a:ea typeface="Arial" charset="0"/>
                <a:cs typeface="Arial" charset="0"/>
              </a:rPr>
              <a:t>2) Publication de l’offre de formation : calendrier et modalités </a:t>
            </a:r>
          </a:p>
          <a:p>
            <a:endParaRPr lang="fr-FR" altLang="fr-FR" dirty="0">
              <a:latin typeface="Arial" charset="0"/>
              <a:ea typeface="Arial" charset="0"/>
              <a:cs typeface="Arial" charset="0"/>
            </a:endParaRPr>
          </a:p>
        </p:txBody>
      </p:sp>
      <p:pic>
        <p:nvPicPr>
          <p:cNvPr id="3" name="Image 2"/>
          <p:cNvPicPr>
            <a:picLocks noChangeAspect="1"/>
          </p:cNvPicPr>
          <p:nvPr/>
        </p:nvPicPr>
        <p:blipFill>
          <a:blip r:embed="rId3"/>
          <a:stretch>
            <a:fillRect/>
          </a:stretch>
        </p:blipFill>
        <p:spPr>
          <a:xfrm>
            <a:off x="179512" y="154350"/>
            <a:ext cx="8724900" cy="4629150"/>
          </a:xfrm>
          <a:prstGeom prst="rect">
            <a:avLst/>
          </a:prstGeom>
        </p:spPr>
      </p:pic>
    </p:spTree>
    <p:extLst>
      <p:ext uri="{BB962C8B-B14F-4D97-AF65-F5344CB8AC3E}">
        <p14:creationId xmlns:p14="http://schemas.microsoft.com/office/powerpoint/2010/main" val="29621526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smtClean="0"/>
              <a:t>lundi 26 juin 2023</a:t>
            </a:r>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24</a:t>
            </a:fld>
            <a:endParaRPr lang="fr-FR" dirty="0"/>
          </a:p>
        </p:txBody>
      </p:sp>
      <p:sp>
        <p:nvSpPr>
          <p:cNvPr id="8" name="ZoneTexte 7"/>
          <p:cNvSpPr txBox="1"/>
          <p:nvPr/>
        </p:nvSpPr>
        <p:spPr>
          <a:xfrm>
            <a:off x="1403648" y="195486"/>
            <a:ext cx="7632848" cy="646331"/>
          </a:xfrm>
          <a:prstGeom prst="rect">
            <a:avLst/>
          </a:prstGeom>
          <a:noFill/>
        </p:spPr>
        <p:txBody>
          <a:bodyPr wrap="square" rtlCol="0">
            <a:spAutoFit/>
          </a:bodyPr>
          <a:lstStyle/>
          <a:p>
            <a:r>
              <a:rPr lang="fr-FR" altLang="fr-FR" dirty="0" smtClean="0">
                <a:solidFill>
                  <a:srgbClr val="2B2E75"/>
                </a:solidFill>
                <a:latin typeface="Arial" charset="0"/>
                <a:ea typeface="Arial" charset="0"/>
                <a:cs typeface="Arial" charset="0"/>
              </a:rPr>
              <a:t>2) Publication de l’offre de formation : calendrier et modalités </a:t>
            </a:r>
          </a:p>
          <a:p>
            <a:endParaRPr lang="fr-FR" altLang="fr-FR" dirty="0">
              <a:latin typeface="Arial" charset="0"/>
              <a:ea typeface="Arial" charset="0"/>
              <a:cs typeface="Arial" charset="0"/>
            </a:endParaRPr>
          </a:p>
        </p:txBody>
      </p:sp>
      <p:sp>
        <p:nvSpPr>
          <p:cNvPr id="6" name="ZoneTexte 5"/>
          <p:cNvSpPr txBox="1"/>
          <p:nvPr/>
        </p:nvSpPr>
        <p:spPr>
          <a:xfrm>
            <a:off x="1439168" y="1244070"/>
            <a:ext cx="7344832" cy="3539430"/>
          </a:xfrm>
          <a:prstGeom prst="rect">
            <a:avLst/>
          </a:prstGeom>
          <a:noFill/>
        </p:spPr>
        <p:txBody>
          <a:bodyPr wrap="square" rtlCol="0">
            <a:spAutoFit/>
          </a:bodyPr>
          <a:lstStyle/>
          <a:p>
            <a:pPr algn="ctr"/>
            <a:r>
              <a:rPr lang="fr-FR" sz="1600" b="1" dirty="0" smtClean="0">
                <a:solidFill>
                  <a:srgbClr val="2B2E75"/>
                </a:solidFill>
              </a:rPr>
              <a:t>Des nouvelles modalités de consultation de l’offre de formation et d’inscription via l’application SOFIA-FMO sur les pages EAFC.</a:t>
            </a:r>
          </a:p>
          <a:p>
            <a:pPr algn="just"/>
            <a:endParaRPr lang="fr-FR" sz="1600" dirty="0" smtClean="0"/>
          </a:p>
          <a:p>
            <a:pPr algn="just"/>
            <a:r>
              <a:rPr lang="fr-FR" sz="1600" dirty="0" smtClean="0"/>
              <a:t>Elle a pour objectif de </a:t>
            </a:r>
            <a:r>
              <a:rPr lang="fr-FR" sz="1600" dirty="0" smtClean="0">
                <a:solidFill>
                  <a:srgbClr val="2B2E75"/>
                </a:solidFill>
              </a:rPr>
              <a:t>faciliter l’accès à la </a:t>
            </a:r>
            <a:r>
              <a:rPr lang="fr-FR" sz="1600" dirty="0">
                <a:solidFill>
                  <a:srgbClr val="2B2E75"/>
                </a:solidFill>
              </a:rPr>
              <a:t>formation</a:t>
            </a:r>
            <a:r>
              <a:rPr lang="fr-FR" sz="1600" dirty="0"/>
              <a:t> par l’ensemble des personnels permettant à chacun de faire des choix en fonction de ses besoins tout au long de l’année. </a:t>
            </a:r>
            <a:endParaRPr lang="fr-FR" sz="1600" dirty="0" smtClean="0"/>
          </a:p>
          <a:p>
            <a:pPr algn="just"/>
            <a:endParaRPr lang="fr-FR" sz="1600" dirty="0"/>
          </a:p>
          <a:p>
            <a:pPr algn="just"/>
            <a:r>
              <a:rPr lang="fr-FR" sz="1600" dirty="0" smtClean="0"/>
              <a:t>Chaque </a:t>
            </a:r>
            <a:r>
              <a:rPr lang="fr-FR" sz="1600" dirty="0"/>
              <a:t>personnel de l’académie de Créteil peut </a:t>
            </a:r>
            <a:r>
              <a:rPr lang="fr-FR" sz="1600" dirty="0" smtClean="0"/>
              <a:t>s’abonner </a:t>
            </a:r>
            <a:r>
              <a:rPr lang="fr-FR" sz="1600" dirty="0"/>
              <a:t>librement aux actions de formation souhaitées dès qu’elles sont publiées. S’abonner permet de manifester son intérêt pour une action de formation. Dès que l’action de formation souhaitée est programmée, le personnel reçoit un message sur son adresse académique lui demandant de se préinscrire. Il peut ainsi confirmer son intérêt ainsi que sa possibilité d’assister à l’action de formation souhaitée. Lors de cette étape, le supérieur hiérarchique est informé et émet un avis. </a:t>
            </a:r>
          </a:p>
        </p:txBody>
      </p:sp>
    </p:spTree>
    <p:extLst>
      <p:ext uri="{BB962C8B-B14F-4D97-AF65-F5344CB8AC3E}">
        <p14:creationId xmlns:p14="http://schemas.microsoft.com/office/powerpoint/2010/main" val="37884346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smtClean="0"/>
              <a:t>lundi 26 juin 2023</a:t>
            </a:r>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25</a:t>
            </a:fld>
            <a:endParaRPr lang="fr-FR" dirty="0"/>
          </a:p>
        </p:txBody>
      </p:sp>
      <p:sp>
        <p:nvSpPr>
          <p:cNvPr id="8" name="ZoneTexte 7"/>
          <p:cNvSpPr txBox="1"/>
          <p:nvPr/>
        </p:nvSpPr>
        <p:spPr>
          <a:xfrm>
            <a:off x="1403648" y="195486"/>
            <a:ext cx="5616624" cy="646331"/>
          </a:xfrm>
          <a:prstGeom prst="rect">
            <a:avLst/>
          </a:prstGeom>
          <a:noFill/>
        </p:spPr>
        <p:txBody>
          <a:bodyPr wrap="square" rtlCol="0">
            <a:spAutoFit/>
          </a:bodyPr>
          <a:lstStyle/>
          <a:p>
            <a:r>
              <a:rPr lang="fr-FR" altLang="fr-FR" dirty="0" smtClean="0">
                <a:solidFill>
                  <a:srgbClr val="2B2E75"/>
                </a:solidFill>
                <a:latin typeface="Arial" charset="0"/>
                <a:ea typeface="Arial" charset="0"/>
                <a:cs typeface="Arial" charset="0"/>
              </a:rPr>
              <a:t>2) Perspectives 2023-2024</a:t>
            </a:r>
          </a:p>
          <a:p>
            <a:endParaRPr lang="fr-FR" altLang="fr-FR" dirty="0">
              <a:latin typeface="Arial" charset="0"/>
              <a:ea typeface="Arial" charset="0"/>
              <a:cs typeface="Arial" charset="0"/>
            </a:endParaRPr>
          </a:p>
        </p:txBody>
      </p:sp>
      <p:sp>
        <p:nvSpPr>
          <p:cNvPr id="3" name="ZoneTexte 2"/>
          <p:cNvSpPr txBox="1"/>
          <p:nvPr/>
        </p:nvSpPr>
        <p:spPr>
          <a:xfrm>
            <a:off x="1691680" y="1491630"/>
            <a:ext cx="7092320" cy="2031325"/>
          </a:xfrm>
          <a:prstGeom prst="rect">
            <a:avLst/>
          </a:prstGeom>
          <a:noFill/>
        </p:spPr>
        <p:txBody>
          <a:bodyPr wrap="square" rtlCol="0">
            <a:spAutoFit/>
          </a:bodyPr>
          <a:lstStyle/>
          <a:p>
            <a:pPr marL="285750" indent="-285750">
              <a:buFontTx/>
              <a:buChar char="-"/>
            </a:pPr>
            <a:r>
              <a:rPr lang="fr-FR" dirty="0" smtClean="0"/>
              <a:t>Renforcement du continuum de formation et poursuite du déploiement des parcours pour les entrants dans les métiers</a:t>
            </a:r>
          </a:p>
          <a:p>
            <a:pPr marL="285750" indent="-285750">
              <a:buFontTx/>
              <a:buChar char="-"/>
            </a:pPr>
            <a:endParaRPr lang="fr-FR" dirty="0"/>
          </a:p>
          <a:p>
            <a:pPr marL="285750" indent="-285750">
              <a:buFontTx/>
              <a:buChar char="-"/>
            </a:pPr>
            <a:r>
              <a:rPr lang="fr-FR" dirty="0" smtClean="0"/>
              <a:t>Proposition d’offres de formation pendant les congés scolaires sur la base du volontariat</a:t>
            </a:r>
          </a:p>
          <a:p>
            <a:pPr marL="285750" indent="-285750">
              <a:buFontTx/>
              <a:buChar char="-"/>
            </a:pPr>
            <a:endParaRPr lang="fr-FR" dirty="0"/>
          </a:p>
          <a:p>
            <a:pPr marL="285750" indent="-285750">
              <a:buFontTx/>
              <a:buChar char="-"/>
            </a:pPr>
            <a:endParaRPr lang="fr-FR" dirty="0"/>
          </a:p>
        </p:txBody>
      </p:sp>
    </p:spTree>
    <p:extLst>
      <p:ext uri="{BB962C8B-B14F-4D97-AF65-F5344CB8AC3E}">
        <p14:creationId xmlns:p14="http://schemas.microsoft.com/office/powerpoint/2010/main" val="26599952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0" i="0" u="none" strike="noStrike" kern="1200" cap="all" spc="0" normalizeH="0" baseline="0" noProof="0" smtClean="0">
                <a:ln>
                  <a:noFill/>
                </a:ln>
                <a:solidFill>
                  <a:srgbClr val="000091"/>
                </a:solidFill>
                <a:effectLst/>
                <a:uLnTx/>
                <a:uFillTx/>
                <a:latin typeface="Arial Medium" charset="0"/>
              </a:rPr>
              <a:t>lundi 26 juin 2023</a:t>
            </a:r>
            <a:endParaRPr kumimoji="0" lang="fr-FR" sz="750" b="0" i="0" u="none" strike="noStrike" kern="1200" cap="all" spc="0" normalizeH="0" baseline="0" noProof="0" dirty="0">
              <a:ln>
                <a:noFill/>
              </a:ln>
              <a:solidFill>
                <a:srgbClr val="000091"/>
              </a:solidFill>
              <a:effectLst/>
              <a:uLnTx/>
              <a:uFillTx/>
              <a:latin typeface="Arial Medium" charset="0"/>
            </a:endParaRPr>
          </a:p>
        </p:txBody>
      </p:sp>
      <p:sp>
        <p:nvSpPr>
          <p:cNvPr id="3" name="Espace réservé du numéro de diapositive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0" i="0" u="none" strike="noStrike" kern="1200" cap="none" spc="0" normalizeH="0" baseline="0" noProof="0" smtClean="0">
                <a:ln>
                  <a:noFill/>
                </a:ln>
                <a:solidFill>
                  <a:srgbClr val="000091"/>
                </a:solidFill>
                <a:effectLst/>
                <a:uLnTx/>
                <a:uFillTx/>
                <a:latin typeface="Arial Medium"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750" b="0" i="0" u="none" strike="noStrike" kern="1200" cap="none" spc="0" normalizeH="0" baseline="0" noProof="0" dirty="0">
              <a:ln>
                <a:noFill/>
              </a:ln>
              <a:solidFill>
                <a:srgbClr val="000091"/>
              </a:solidFill>
              <a:effectLst/>
              <a:uLnTx/>
              <a:uFillTx/>
              <a:latin typeface="Arial Medium" charset="0"/>
            </a:endParaRPr>
          </a:p>
        </p:txBody>
      </p:sp>
      <p:sp>
        <p:nvSpPr>
          <p:cNvPr id="5" name="ZoneTexte 4"/>
          <p:cNvSpPr txBox="1"/>
          <p:nvPr/>
        </p:nvSpPr>
        <p:spPr>
          <a:xfrm>
            <a:off x="899592" y="158236"/>
            <a:ext cx="7884408" cy="92333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fr-FR" altLang="fr-FR" dirty="0" smtClean="0">
                <a:solidFill>
                  <a:srgbClr val="2B2E75"/>
                </a:solidFill>
                <a:latin typeface="Arial" charset="0"/>
                <a:ea typeface="Arial" charset="0"/>
                <a:cs typeface="Arial" charset="0"/>
              </a:rPr>
              <a:t>3) Perspectives 2023-2024</a:t>
            </a:r>
          </a:p>
          <a:p>
            <a:r>
              <a:rPr lang="fr-FR" b="1" dirty="0">
                <a:solidFill>
                  <a:srgbClr val="2B2E75"/>
                </a:solidFill>
              </a:rPr>
              <a:t>Renforcement du continuum de formation et poursuite du déploiement des parcours pour les entrants dans les métiers</a:t>
            </a:r>
          </a:p>
        </p:txBody>
      </p:sp>
      <p:sp>
        <p:nvSpPr>
          <p:cNvPr id="6" name="ZoneTexte 5"/>
          <p:cNvSpPr txBox="1"/>
          <p:nvPr/>
        </p:nvSpPr>
        <p:spPr>
          <a:xfrm>
            <a:off x="1547664" y="1215184"/>
            <a:ext cx="7452360" cy="1512168"/>
          </a:xfrm>
          <a:prstGeom prst="rect">
            <a:avLst/>
          </a:prstGeom>
          <a:noFill/>
          <a:ln>
            <a:solidFill>
              <a:srgbClr val="2B2E7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000000"/>
                </a:solidFill>
                <a:effectLst/>
                <a:uLnTx/>
                <a:uFillTx/>
                <a:latin typeface="Arial"/>
                <a:ea typeface="+mn-ea"/>
                <a:cs typeface="+mn-cs"/>
              </a:rPr>
              <a:t>Informations concernant la mise en œuvre des parcours de formation à destination des entrants dans les métiers :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dirty="0" smtClean="0">
                <a:ln>
                  <a:noFill/>
                </a:ln>
                <a:solidFill>
                  <a:srgbClr val="000000"/>
                </a:solidFill>
                <a:effectLst/>
                <a:uLnTx/>
                <a:uFillTx/>
                <a:latin typeface="Arial"/>
                <a:ea typeface="+mn-ea"/>
                <a:cs typeface="+mn-cs"/>
              </a:rPr>
              <a:t>les contractuels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dirty="0" smtClean="0">
                <a:ln>
                  <a:noFill/>
                </a:ln>
                <a:solidFill>
                  <a:srgbClr val="000000"/>
                </a:solidFill>
                <a:effectLst/>
                <a:uLnTx/>
                <a:uFillTx/>
                <a:latin typeface="Arial"/>
                <a:ea typeface="+mn-ea"/>
                <a:cs typeface="+mn-cs"/>
              </a:rPr>
              <a:t>les fonctionnaires stagiaires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dirty="0">
                <a:ln>
                  <a:noFill/>
                </a:ln>
                <a:solidFill>
                  <a:srgbClr val="000000"/>
                </a:solidFill>
                <a:effectLst/>
                <a:uLnTx/>
                <a:uFillTx/>
                <a:latin typeface="Arial"/>
                <a:ea typeface="+mn-ea"/>
                <a:cs typeface="+mn-cs"/>
              </a:rPr>
              <a:t>l</a:t>
            </a:r>
            <a:r>
              <a:rPr kumimoji="0" lang="fr-FR" sz="1800" b="0" i="0" u="none" strike="noStrike" kern="1200" cap="none" spc="0" normalizeH="0" baseline="0" noProof="0" dirty="0" smtClean="0">
                <a:ln>
                  <a:noFill/>
                </a:ln>
                <a:solidFill>
                  <a:srgbClr val="000000"/>
                </a:solidFill>
                <a:effectLst/>
                <a:uLnTx/>
                <a:uFillTx/>
                <a:latin typeface="Arial"/>
                <a:ea typeface="+mn-ea"/>
                <a:cs typeface="+mn-cs"/>
              </a:rPr>
              <a:t>es néo-titulaires</a:t>
            </a: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ZoneTexte 7"/>
          <p:cNvSpPr txBox="1"/>
          <p:nvPr/>
        </p:nvSpPr>
        <p:spPr>
          <a:xfrm>
            <a:off x="1331640" y="3784300"/>
            <a:ext cx="7308344" cy="923330"/>
          </a:xfrm>
          <a:prstGeom prst="rect">
            <a:avLst/>
          </a:prstGeom>
          <a:noFill/>
          <a:ln>
            <a:solidFill>
              <a:srgbClr val="2B2E7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2B2E75"/>
                </a:solidFill>
                <a:effectLst/>
                <a:uLnTx/>
                <a:uFillTx/>
                <a:latin typeface="Arial"/>
                <a:ea typeface="+mn-ea"/>
                <a:cs typeface="+mn-cs"/>
              </a:rPr>
              <a:t>Projet de l’EAFC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rgbClr val="000000"/>
                </a:solidFill>
                <a:effectLst/>
                <a:uLnTx/>
                <a:uFillTx/>
                <a:latin typeface="Arial"/>
                <a:ea typeface="+mn-ea"/>
                <a:cs typeface="+mn-cs"/>
              </a:rPr>
              <a:t>Axe 1 Accueillir, accompagner et former les entrants dans l’académie pour accroître son attractivité</a:t>
            </a: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Double flèche verticale 9"/>
          <p:cNvSpPr/>
          <p:nvPr/>
        </p:nvSpPr>
        <p:spPr>
          <a:xfrm>
            <a:off x="5148064" y="2819404"/>
            <a:ext cx="504056" cy="8890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9651178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0" i="0" u="none" strike="noStrike" kern="1200" cap="all" spc="0" normalizeH="0" baseline="0" noProof="0" smtClean="0">
                <a:ln>
                  <a:noFill/>
                </a:ln>
                <a:solidFill>
                  <a:srgbClr val="000091"/>
                </a:solidFill>
                <a:effectLst/>
                <a:uLnTx/>
                <a:uFillTx/>
                <a:latin typeface="Arial Medium" charset="0"/>
              </a:rPr>
              <a:t>lundi 26 juin 2023</a:t>
            </a:r>
            <a:endParaRPr kumimoji="0" lang="fr-FR" sz="750" b="0" i="0" u="none" strike="noStrike" kern="1200" cap="all" spc="0" normalizeH="0" baseline="0" noProof="0" dirty="0">
              <a:ln>
                <a:noFill/>
              </a:ln>
              <a:solidFill>
                <a:srgbClr val="000091"/>
              </a:solidFill>
              <a:effectLst/>
              <a:uLnTx/>
              <a:uFillTx/>
              <a:latin typeface="Arial Medium" charset="0"/>
            </a:endParaRPr>
          </a:p>
        </p:txBody>
      </p:sp>
      <p:sp>
        <p:nvSpPr>
          <p:cNvPr id="3" name="Espace réservé du numéro de diapositive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0" i="0" u="none" strike="noStrike" kern="1200" cap="none" spc="0" normalizeH="0" baseline="0" noProof="0" smtClean="0">
                <a:ln>
                  <a:noFill/>
                </a:ln>
                <a:solidFill>
                  <a:srgbClr val="000091"/>
                </a:solidFill>
                <a:effectLst/>
                <a:uLnTx/>
                <a:uFillTx/>
                <a:latin typeface="Arial Medium"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750" b="0" i="0" u="none" strike="noStrike" kern="1200" cap="none" spc="0" normalizeH="0" baseline="0" noProof="0" dirty="0">
              <a:ln>
                <a:noFill/>
              </a:ln>
              <a:solidFill>
                <a:srgbClr val="000091"/>
              </a:solidFill>
              <a:effectLst/>
              <a:uLnTx/>
              <a:uFillTx/>
              <a:latin typeface="Arial Medium" charset="0"/>
            </a:endParaRPr>
          </a:p>
        </p:txBody>
      </p:sp>
      <p:sp>
        <p:nvSpPr>
          <p:cNvPr id="5" name="ZoneTexte 4"/>
          <p:cNvSpPr txBox="1"/>
          <p:nvPr/>
        </p:nvSpPr>
        <p:spPr>
          <a:xfrm>
            <a:off x="971600" y="69421"/>
            <a:ext cx="7920880" cy="923330"/>
          </a:xfrm>
          <a:prstGeom prst="rect">
            <a:avLst/>
          </a:prstGeom>
          <a:noFill/>
        </p:spPr>
        <p:txBody>
          <a:bodyPr wrap="square" rtlCol="0">
            <a:spAutoFit/>
          </a:bodyPr>
          <a:lstStyle/>
          <a:p>
            <a:pPr lvl="0">
              <a:defRPr/>
            </a:pPr>
            <a:r>
              <a:rPr lang="fr-FR" altLang="fr-FR" dirty="0">
                <a:solidFill>
                  <a:srgbClr val="2B2E75"/>
                </a:solidFill>
                <a:latin typeface="Arial" charset="0"/>
                <a:ea typeface="Arial" charset="0"/>
                <a:cs typeface="Arial" charset="0"/>
              </a:rPr>
              <a:t>3) Perspectives 2023-2024</a:t>
            </a:r>
          </a:p>
          <a:p>
            <a:r>
              <a:rPr lang="fr-FR" b="1" dirty="0">
                <a:solidFill>
                  <a:srgbClr val="2B2E75"/>
                </a:solidFill>
              </a:rPr>
              <a:t>Renforcement du continuum de formation et poursuite du déploiement des parcours pour les entrants dans les métiers</a:t>
            </a:r>
          </a:p>
        </p:txBody>
      </p:sp>
      <p:graphicFrame>
        <p:nvGraphicFramePr>
          <p:cNvPr id="7" name="Diagramme 6"/>
          <p:cNvGraphicFramePr/>
          <p:nvPr>
            <p:extLst>
              <p:ext uri="{D42A27DB-BD31-4B8C-83A1-F6EECF244321}">
                <p14:modId xmlns:p14="http://schemas.microsoft.com/office/powerpoint/2010/main" val="1290474333"/>
              </p:ext>
            </p:extLst>
          </p:nvPr>
        </p:nvGraphicFramePr>
        <p:xfrm>
          <a:off x="2627784" y="1303338"/>
          <a:ext cx="6071075" cy="3140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me 10"/>
          <p:cNvGraphicFramePr/>
          <p:nvPr>
            <p:extLst/>
          </p:nvPr>
        </p:nvGraphicFramePr>
        <p:xfrm>
          <a:off x="1475656" y="1347788"/>
          <a:ext cx="936104" cy="30961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ZoneTexte 3"/>
          <p:cNvSpPr txBox="1"/>
          <p:nvPr/>
        </p:nvSpPr>
        <p:spPr>
          <a:xfrm>
            <a:off x="1835696" y="4443958"/>
            <a:ext cx="6336704" cy="615553"/>
          </a:xfrm>
          <a:prstGeom prst="rect">
            <a:avLst/>
          </a:prstGeom>
          <a:noFill/>
        </p:spPr>
        <p:txBody>
          <a:bodyPr wrap="square" rtlCol="0">
            <a:spAutoFit/>
          </a:bodyPr>
          <a:lstStyle/>
          <a:p>
            <a:r>
              <a:rPr lang="fr-FR" sz="1600" u="sng" dirty="0">
                <a:solidFill>
                  <a:srgbClr val="2B2E75"/>
                </a:solidFill>
              </a:rPr>
              <a:t>Présentation des maquettes des parcours de formation proposés</a:t>
            </a:r>
          </a:p>
          <a:p>
            <a:endParaRPr lang="fr-FR" dirty="0"/>
          </a:p>
        </p:txBody>
      </p:sp>
    </p:spTree>
    <p:extLst>
      <p:ext uri="{BB962C8B-B14F-4D97-AF65-F5344CB8AC3E}">
        <p14:creationId xmlns:p14="http://schemas.microsoft.com/office/powerpoint/2010/main" val="13669800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0" i="0" u="none" strike="noStrike" kern="1200" cap="all" spc="0" normalizeH="0" baseline="0" noProof="0" smtClean="0">
                <a:ln>
                  <a:noFill/>
                </a:ln>
                <a:solidFill>
                  <a:srgbClr val="000091"/>
                </a:solidFill>
                <a:effectLst/>
                <a:uLnTx/>
                <a:uFillTx/>
                <a:latin typeface="Arial Medium" charset="0"/>
              </a:rPr>
              <a:t>lundi 26 juin 2023</a:t>
            </a:r>
            <a:endParaRPr kumimoji="0" lang="fr-FR" sz="750" b="0" i="0" u="none" strike="noStrike" kern="1200" cap="all" spc="0" normalizeH="0" baseline="0" noProof="0" dirty="0">
              <a:ln>
                <a:noFill/>
              </a:ln>
              <a:solidFill>
                <a:srgbClr val="000091"/>
              </a:solidFill>
              <a:effectLst/>
              <a:uLnTx/>
              <a:uFillTx/>
              <a:latin typeface="Arial Medium" charset="0"/>
            </a:endParaRPr>
          </a:p>
        </p:txBody>
      </p:sp>
      <p:sp>
        <p:nvSpPr>
          <p:cNvPr id="3" name="Espace réservé du numéro de diapositive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0" i="0" u="none" strike="noStrike" kern="1200" cap="none" spc="0" normalizeH="0" baseline="0" noProof="0" smtClean="0">
                <a:ln>
                  <a:noFill/>
                </a:ln>
                <a:solidFill>
                  <a:srgbClr val="000091"/>
                </a:solidFill>
                <a:effectLst/>
                <a:uLnTx/>
                <a:uFillTx/>
                <a:latin typeface="Arial Medium"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750" b="0" i="0" u="none" strike="noStrike" kern="1200" cap="none" spc="0" normalizeH="0" baseline="0" noProof="0" dirty="0">
              <a:ln>
                <a:noFill/>
              </a:ln>
              <a:solidFill>
                <a:srgbClr val="000091"/>
              </a:solidFill>
              <a:effectLst/>
              <a:uLnTx/>
              <a:uFillTx/>
              <a:latin typeface="Arial Medium" charset="0"/>
            </a:endParaRPr>
          </a:p>
        </p:txBody>
      </p:sp>
      <p:sp>
        <p:nvSpPr>
          <p:cNvPr id="5" name="ZoneTexte 4"/>
          <p:cNvSpPr txBox="1"/>
          <p:nvPr/>
        </p:nvSpPr>
        <p:spPr>
          <a:xfrm>
            <a:off x="971600" y="69421"/>
            <a:ext cx="7920880" cy="923330"/>
          </a:xfrm>
          <a:prstGeom prst="rect">
            <a:avLst/>
          </a:prstGeom>
          <a:noFill/>
        </p:spPr>
        <p:txBody>
          <a:bodyPr wrap="square" rtlCol="0">
            <a:spAutoFit/>
          </a:bodyPr>
          <a:lstStyle/>
          <a:p>
            <a:pPr lvl="0">
              <a:defRPr/>
            </a:pPr>
            <a:r>
              <a:rPr lang="fr-FR" altLang="fr-FR" dirty="0">
                <a:solidFill>
                  <a:srgbClr val="2B2E75"/>
                </a:solidFill>
                <a:latin typeface="Arial" charset="0"/>
                <a:ea typeface="Arial" charset="0"/>
                <a:cs typeface="Arial" charset="0"/>
              </a:rPr>
              <a:t>3) Perspectives 2023-2024</a:t>
            </a:r>
          </a:p>
          <a:p>
            <a:r>
              <a:rPr lang="fr-FR" b="1" dirty="0">
                <a:solidFill>
                  <a:srgbClr val="2B2E75"/>
                </a:solidFill>
              </a:rPr>
              <a:t>Proposition d’offres de formation pendant les congés scolaires sur la base du volontariat</a:t>
            </a:r>
          </a:p>
        </p:txBody>
      </p:sp>
      <p:sp>
        <p:nvSpPr>
          <p:cNvPr id="4" name="ZoneTexte 3"/>
          <p:cNvSpPr txBox="1"/>
          <p:nvPr/>
        </p:nvSpPr>
        <p:spPr>
          <a:xfrm>
            <a:off x="1475656" y="1419622"/>
            <a:ext cx="7128792" cy="3200876"/>
          </a:xfrm>
          <a:prstGeom prst="rect">
            <a:avLst/>
          </a:prstGeom>
          <a:noFill/>
        </p:spPr>
        <p:txBody>
          <a:bodyPr wrap="square" rtlCol="0">
            <a:spAutoFit/>
          </a:bodyPr>
          <a:lstStyle/>
          <a:p>
            <a:r>
              <a:rPr lang="fr-FR" dirty="0" smtClean="0"/>
              <a:t>1671 journées stagiaires pour les enseignants du second degré seront proposées pendant les congés scolaires en 2023-2024</a:t>
            </a:r>
          </a:p>
          <a:p>
            <a:endParaRPr lang="fr-FR" dirty="0"/>
          </a:p>
          <a:p>
            <a:r>
              <a:rPr lang="fr-FR" sz="2000" dirty="0" smtClean="0"/>
              <a:t>Soit sur la base des journées stagiaires réalisées à ce jour en 2022-2023, </a:t>
            </a:r>
            <a:r>
              <a:rPr lang="fr-FR" sz="2000" b="1" dirty="0" smtClean="0">
                <a:solidFill>
                  <a:srgbClr val="2B2E75"/>
                </a:solidFill>
              </a:rPr>
              <a:t>3,29% </a:t>
            </a:r>
            <a:r>
              <a:rPr lang="fr-FR" sz="2000" dirty="0" smtClean="0"/>
              <a:t>de l’offre globale</a:t>
            </a:r>
          </a:p>
          <a:p>
            <a:endParaRPr lang="fr-FR" dirty="0" smtClean="0"/>
          </a:p>
          <a:p>
            <a:endParaRPr lang="fr-FR" dirty="0"/>
          </a:p>
          <a:p>
            <a:r>
              <a:rPr lang="fr-FR" dirty="0" smtClean="0"/>
              <a:t>Calendrier prévisionnel : </a:t>
            </a:r>
          </a:p>
          <a:p>
            <a:pPr marL="285750" indent="-285750">
              <a:buFontTx/>
              <a:buChar char="-"/>
            </a:pPr>
            <a:r>
              <a:rPr lang="fr-FR" dirty="0" smtClean="0"/>
              <a:t>Fin août : du lundi 28 au jeudi 31 août 2023, </a:t>
            </a:r>
          </a:p>
          <a:p>
            <a:pPr marL="285750" indent="-285750">
              <a:buFontTx/>
              <a:buChar char="-"/>
            </a:pPr>
            <a:r>
              <a:rPr lang="fr-FR" dirty="0" smtClean="0"/>
              <a:t>Les vacances d’automne 2023.</a:t>
            </a:r>
          </a:p>
          <a:p>
            <a:endParaRPr lang="fr-FR" dirty="0"/>
          </a:p>
        </p:txBody>
      </p:sp>
    </p:spTree>
    <p:extLst>
      <p:ext uri="{BB962C8B-B14F-4D97-AF65-F5344CB8AC3E}">
        <p14:creationId xmlns:p14="http://schemas.microsoft.com/office/powerpoint/2010/main" val="35461180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0" i="0" u="none" strike="noStrike" kern="1200" cap="all" spc="0" normalizeH="0" baseline="0" noProof="0" smtClean="0">
                <a:ln>
                  <a:noFill/>
                </a:ln>
                <a:solidFill>
                  <a:srgbClr val="000091"/>
                </a:solidFill>
                <a:effectLst/>
                <a:uLnTx/>
                <a:uFillTx/>
                <a:latin typeface="Arial Medium" charset="0"/>
              </a:rPr>
              <a:t>lundi 26 juin 2023</a:t>
            </a:r>
            <a:endParaRPr kumimoji="0" lang="fr-FR" sz="750" b="0" i="0" u="none" strike="noStrike" kern="1200" cap="all" spc="0" normalizeH="0" baseline="0" noProof="0" dirty="0">
              <a:ln>
                <a:noFill/>
              </a:ln>
              <a:solidFill>
                <a:srgbClr val="000091"/>
              </a:solidFill>
              <a:effectLst/>
              <a:uLnTx/>
              <a:uFillTx/>
              <a:latin typeface="Arial Medium" charset="0"/>
            </a:endParaRPr>
          </a:p>
        </p:txBody>
      </p:sp>
      <p:sp>
        <p:nvSpPr>
          <p:cNvPr id="3" name="Espace réservé du numéro de diapositive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0" i="0" u="none" strike="noStrike" kern="1200" cap="none" spc="0" normalizeH="0" baseline="0" noProof="0" smtClean="0">
                <a:ln>
                  <a:noFill/>
                </a:ln>
                <a:solidFill>
                  <a:srgbClr val="000091"/>
                </a:solidFill>
                <a:effectLst/>
                <a:uLnTx/>
                <a:uFillTx/>
                <a:latin typeface="Arial Medium"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750" b="0" i="0" u="none" strike="noStrike" kern="1200" cap="none" spc="0" normalizeH="0" baseline="0" noProof="0" dirty="0">
              <a:ln>
                <a:noFill/>
              </a:ln>
              <a:solidFill>
                <a:srgbClr val="000091"/>
              </a:solidFill>
              <a:effectLst/>
              <a:uLnTx/>
              <a:uFillTx/>
              <a:latin typeface="Arial Medium" charset="0"/>
            </a:endParaRPr>
          </a:p>
        </p:txBody>
      </p:sp>
      <p:sp>
        <p:nvSpPr>
          <p:cNvPr id="5" name="ZoneTexte 4"/>
          <p:cNvSpPr txBox="1"/>
          <p:nvPr/>
        </p:nvSpPr>
        <p:spPr>
          <a:xfrm>
            <a:off x="971600" y="69421"/>
            <a:ext cx="7920880" cy="923330"/>
          </a:xfrm>
          <a:prstGeom prst="rect">
            <a:avLst/>
          </a:prstGeom>
          <a:noFill/>
        </p:spPr>
        <p:txBody>
          <a:bodyPr wrap="square" rtlCol="0">
            <a:spAutoFit/>
          </a:bodyPr>
          <a:lstStyle/>
          <a:p>
            <a:pPr lvl="0">
              <a:defRPr/>
            </a:pPr>
            <a:r>
              <a:rPr lang="fr-FR" altLang="fr-FR" dirty="0">
                <a:solidFill>
                  <a:srgbClr val="2B2E75"/>
                </a:solidFill>
                <a:latin typeface="Arial" charset="0"/>
                <a:ea typeface="Arial" charset="0"/>
                <a:cs typeface="Arial" charset="0"/>
              </a:rPr>
              <a:t>3) Perspectives 2023-2024</a:t>
            </a:r>
          </a:p>
          <a:p>
            <a:r>
              <a:rPr lang="fr-FR" b="1" dirty="0">
                <a:solidFill>
                  <a:srgbClr val="2B2E75"/>
                </a:solidFill>
              </a:rPr>
              <a:t>Proposition d’offres de formation pendant les congés scolaires sur la base du volontariat</a:t>
            </a:r>
          </a:p>
        </p:txBody>
      </p:sp>
      <p:sp>
        <p:nvSpPr>
          <p:cNvPr id="4" name="ZoneTexte 3"/>
          <p:cNvSpPr txBox="1"/>
          <p:nvPr/>
        </p:nvSpPr>
        <p:spPr>
          <a:xfrm>
            <a:off x="1475656" y="1491630"/>
            <a:ext cx="7308344" cy="2585323"/>
          </a:xfrm>
          <a:prstGeom prst="rect">
            <a:avLst/>
          </a:prstGeom>
          <a:noFill/>
        </p:spPr>
        <p:txBody>
          <a:bodyPr wrap="square" rtlCol="0">
            <a:spAutoFit/>
          </a:bodyPr>
          <a:lstStyle/>
          <a:p>
            <a:r>
              <a:rPr lang="fr-FR" dirty="0"/>
              <a:t>Le cadre réglementaire est celui fixé par le décret n°2019-935 du 6 septembre </a:t>
            </a:r>
            <a:r>
              <a:rPr lang="fr-FR" dirty="0" smtClean="0"/>
              <a:t>2019</a:t>
            </a:r>
            <a:r>
              <a:rPr lang="fr-FR" dirty="0"/>
              <a:t>. </a:t>
            </a:r>
            <a:r>
              <a:rPr lang="fr-FR" dirty="0">
                <a:hlinkClick r:id="rId3"/>
              </a:rPr>
              <a:t>https://www.legifrance.gouv.fr/loda/id/JORFTEXT000039061144/</a:t>
            </a:r>
            <a:endParaRPr lang="fr-FR" dirty="0"/>
          </a:p>
          <a:p>
            <a:r>
              <a:rPr lang="fr-FR" dirty="0" smtClean="0"/>
              <a:t>Les stagiaires seront rémunérés à raison de 20 euros / heure. </a:t>
            </a:r>
          </a:p>
          <a:p>
            <a:endParaRPr lang="fr-FR" dirty="0" smtClean="0"/>
          </a:p>
          <a:p>
            <a:endParaRPr lang="fr-FR" dirty="0"/>
          </a:p>
          <a:p>
            <a:endParaRPr lang="fr-FR" dirty="0"/>
          </a:p>
          <a:p>
            <a:r>
              <a:rPr lang="fr-FR" dirty="0" smtClean="0"/>
              <a:t>Pour information, la vacation des formateurs sera portée à 65 euros / heure au lieu de 45 euros / heure. </a:t>
            </a:r>
            <a:endParaRPr lang="fr-FR" dirty="0"/>
          </a:p>
        </p:txBody>
      </p:sp>
    </p:spTree>
    <p:extLst>
      <p:ext uri="{BB962C8B-B14F-4D97-AF65-F5344CB8AC3E}">
        <p14:creationId xmlns:p14="http://schemas.microsoft.com/office/powerpoint/2010/main" val="1919730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smtClean="0"/>
              <a:t>lundi 26 juin 2023</a:t>
            </a:r>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3</a:t>
            </a:fld>
            <a:endParaRPr lang="fr-FR" dirty="0"/>
          </a:p>
        </p:txBody>
      </p:sp>
      <p:sp>
        <p:nvSpPr>
          <p:cNvPr id="8" name="ZoneTexte 7"/>
          <p:cNvSpPr txBox="1"/>
          <p:nvPr/>
        </p:nvSpPr>
        <p:spPr>
          <a:xfrm>
            <a:off x="1259632" y="123478"/>
            <a:ext cx="7452360" cy="1138773"/>
          </a:xfrm>
          <a:prstGeom prst="rect">
            <a:avLst/>
          </a:prstGeom>
          <a:noFill/>
        </p:spPr>
        <p:txBody>
          <a:bodyPr wrap="square" rtlCol="0">
            <a:spAutoFit/>
          </a:bodyPr>
          <a:lstStyle/>
          <a:p>
            <a:pPr marL="342900" indent="-342900">
              <a:buAutoNum type="arabicParenR"/>
            </a:pPr>
            <a:r>
              <a:rPr lang="fr-FR" altLang="fr-FR" dirty="0">
                <a:solidFill>
                  <a:srgbClr val="2B2E75"/>
                </a:solidFill>
                <a:latin typeface="Arial" charset="0"/>
                <a:ea typeface="Arial" charset="0"/>
                <a:cs typeface="Arial" charset="0"/>
              </a:rPr>
              <a:t>Premiers éléments de bilan académique de la formation </a:t>
            </a:r>
            <a:r>
              <a:rPr lang="fr-FR" altLang="fr-FR" dirty="0" smtClean="0">
                <a:solidFill>
                  <a:srgbClr val="2B2E75"/>
                </a:solidFill>
                <a:latin typeface="Arial" charset="0"/>
                <a:ea typeface="Arial" charset="0"/>
                <a:cs typeface="Arial" charset="0"/>
              </a:rPr>
              <a:t>2022-2023 </a:t>
            </a:r>
          </a:p>
          <a:p>
            <a:r>
              <a:rPr lang="fr-FR" altLang="fr-FR" sz="1600" dirty="0" smtClean="0">
                <a:solidFill>
                  <a:srgbClr val="2B2E75"/>
                </a:solidFill>
                <a:latin typeface="Arial" charset="0"/>
                <a:ea typeface="Arial" charset="0"/>
                <a:cs typeface="Arial" charset="0"/>
              </a:rPr>
              <a:t>- données </a:t>
            </a:r>
            <a:r>
              <a:rPr lang="fr-FR" altLang="fr-FR" sz="1600" dirty="0">
                <a:solidFill>
                  <a:srgbClr val="2B2E75"/>
                </a:solidFill>
                <a:latin typeface="Arial" charset="0"/>
                <a:ea typeface="Arial" charset="0"/>
                <a:cs typeface="Arial" charset="0"/>
              </a:rPr>
              <a:t>chiffrées sur la mise en œuvre du </a:t>
            </a:r>
            <a:r>
              <a:rPr lang="fr-FR" altLang="fr-FR" sz="1600" dirty="0" smtClean="0">
                <a:solidFill>
                  <a:srgbClr val="2B2E75"/>
                </a:solidFill>
                <a:latin typeface="Arial" charset="0"/>
                <a:ea typeface="Arial" charset="0"/>
                <a:cs typeface="Arial" charset="0"/>
              </a:rPr>
              <a:t>programme </a:t>
            </a:r>
            <a:r>
              <a:rPr lang="fr-FR" altLang="fr-FR" sz="1600" dirty="0">
                <a:solidFill>
                  <a:srgbClr val="2B2E75"/>
                </a:solidFill>
                <a:latin typeface="Arial" charset="0"/>
                <a:ea typeface="Arial" charset="0"/>
                <a:cs typeface="Arial" charset="0"/>
              </a:rPr>
              <a:t>académique de formation </a:t>
            </a:r>
            <a:r>
              <a:rPr lang="fr-FR" altLang="fr-FR" sz="1600" dirty="0" smtClean="0">
                <a:solidFill>
                  <a:srgbClr val="2B2E75"/>
                </a:solidFill>
                <a:latin typeface="Arial" charset="0"/>
                <a:ea typeface="Arial" charset="0"/>
                <a:cs typeface="Arial" charset="0"/>
              </a:rPr>
              <a:t>2022-2023</a:t>
            </a:r>
            <a:endParaRPr lang="fr-FR" altLang="fr-FR" sz="1600" dirty="0">
              <a:solidFill>
                <a:srgbClr val="2B2E75"/>
              </a:solidFill>
              <a:latin typeface="Arial" charset="0"/>
              <a:ea typeface="Arial" charset="0"/>
              <a:cs typeface="Arial" charset="0"/>
            </a:endParaRPr>
          </a:p>
          <a:p>
            <a:endParaRPr lang="fr-FR" altLang="fr-FR" dirty="0">
              <a:latin typeface="Arial" charset="0"/>
              <a:ea typeface="Arial" charset="0"/>
              <a:cs typeface="Arial" charset="0"/>
            </a:endParaRPr>
          </a:p>
        </p:txBody>
      </p:sp>
      <p:sp>
        <p:nvSpPr>
          <p:cNvPr id="7" name="ZoneTexte 6"/>
          <p:cNvSpPr txBox="1"/>
          <p:nvPr/>
        </p:nvSpPr>
        <p:spPr>
          <a:xfrm>
            <a:off x="1259632" y="1262251"/>
            <a:ext cx="7632848" cy="369332"/>
          </a:xfrm>
          <a:prstGeom prst="rect">
            <a:avLst/>
          </a:prstGeom>
          <a:noFill/>
        </p:spPr>
        <p:txBody>
          <a:bodyPr wrap="square" rtlCol="0">
            <a:spAutoFit/>
          </a:bodyPr>
          <a:lstStyle/>
          <a:p>
            <a:r>
              <a:rPr lang="fr-FR" dirty="0"/>
              <a:t>Volume horaire global du </a:t>
            </a:r>
            <a:r>
              <a:rPr lang="fr-FR" b="1" dirty="0" smtClean="0">
                <a:solidFill>
                  <a:srgbClr val="2B2E75"/>
                </a:solidFill>
              </a:rPr>
              <a:t>pr</a:t>
            </a:r>
            <a:r>
              <a:rPr lang="fr-FR" dirty="0" smtClean="0"/>
              <a:t>ogramme </a:t>
            </a:r>
            <a:r>
              <a:rPr lang="fr-FR" b="1" dirty="0" smtClean="0">
                <a:solidFill>
                  <a:srgbClr val="2B2E75"/>
                </a:solidFill>
              </a:rPr>
              <a:t>a</a:t>
            </a:r>
            <a:r>
              <a:rPr lang="fr-FR" dirty="0" smtClean="0"/>
              <a:t>cadémique de </a:t>
            </a:r>
            <a:r>
              <a:rPr lang="fr-FR" b="1" dirty="0" smtClean="0">
                <a:solidFill>
                  <a:srgbClr val="2B2E75"/>
                </a:solidFill>
              </a:rPr>
              <a:t>f</a:t>
            </a:r>
            <a:r>
              <a:rPr lang="fr-FR" dirty="0" smtClean="0"/>
              <a:t>ormation </a:t>
            </a:r>
            <a:r>
              <a:rPr lang="fr-FR" dirty="0"/>
              <a:t>(heures)</a:t>
            </a:r>
          </a:p>
        </p:txBody>
      </p:sp>
      <p:graphicFrame>
        <p:nvGraphicFramePr>
          <p:cNvPr id="3" name="Tableau 2"/>
          <p:cNvGraphicFramePr>
            <a:graphicFrameLocks noGrp="1"/>
          </p:cNvGraphicFramePr>
          <p:nvPr>
            <p:extLst>
              <p:ext uri="{D42A27DB-BD31-4B8C-83A1-F6EECF244321}">
                <p14:modId xmlns:p14="http://schemas.microsoft.com/office/powerpoint/2010/main" val="148845951"/>
              </p:ext>
            </p:extLst>
          </p:nvPr>
        </p:nvGraphicFramePr>
        <p:xfrm>
          <a:off x="1547664" y="1891348"/>
          <a:ext cx="7020312" cy="2265088"/>
        </p:xfrm>
        <a:graphic>
          <a:graphicData uri="http://schemas.openxmlformats.org/drawingml/2006/table">
            <a:tbl>
              <a:tblPr firstRow="1" bandRow="1">
                <a:tableStyleId>{F5AB1C69-6EDB-4FF4-983F-18BD219EF322}</a:tableStyleId>
              </a:tblPr>
              <a:tblGrid>
                <a:gridCol w="2340104">
                  <a:extLst>
                    <a:ext uri="{9D8B030D-6E8A-4147-A177-3AD203B41FA5}">
                      <a16:colId xmlns:a16="http://schemas.microsoft.com/office/drawing/2014/main" val="2628945312"/>
                    </a:ext>
                  </a:extLst>
                </a:gridCol>
                <a:gridCol w="2340104">
                  <a:extLst>
                    <a:ext uri="{9D8B030D-6E8A-4147-A177-3AD203B41FA5}">
                      <a16:colId xmlns:a16="http://schemas.microsoft.com/office/drawing/2014/main" val="1813042833"/>
                    </a:ext>
                  </a:extLst>
                </a:gridCol>
                <a:gridCol w="2340104">
                  <a:extLst>
                    <a:ext uri="{9D8B030D-6E8A-4147-A177-3AD203B41FA5}">
                      <a16:colId xmlns:a16="http://schemas.microsoft.com/office/drawing/2014/main" val="2390269594"/>
                    </a:ext>
                  </a:extLst>
                </a:gridCol>
              </a:tblGrid>
              <a:tr h="566272">
                <a:tc>
                  <a:txBody>
                    <a:bodyPr/>
                    <a:lstStyle/>
                    <a:p>
                      <a:endParaRPr lang="fr-FR" dirty="0"/>
                    </a:p>
                  </a:txBody>
                  <a:tcPr/>
                </a:tc>
                <a:tc>
                  <a:txBody>
                    <a:bodyPr/>
                    <a:lstStyle/>
                    <a:p>
                      <a:pPr algn="ctr"/>
                      <a:r>
                        <a:rPr lang="fr-FR" dirty="0" smtClean="0">
                          <a:solidFill>
                            <a:schemeClr val="tx1"/>
                          </a:solidFill>
                        </a:rPr>
                        <a:t>2021-2022</a:t>
                      </a:r>
                      <a:endParaRPr lang="fr-FR" dirty="0">
                        <a:solidFill>
                          <a:schemeClr val="tx1"/>
                        </a:solidFill>
                      </a:endParaRPr>
                    </a:p>
                  </a:txBody>
                  <a:tcPr/>
                </a:tc>
                <a:tc>
                  <a:txBody>
                    <a:bodyPr/>
                    <a:lstStyle/>
                    <a:p>
                      <a:pPr algn="ctr"/>
                      <a:r>
                        <a:rPr lang="fr-FR" dirty="0" smtClean="0">
                          <a:solidFill>
                            <a:schemeClr val="tx1"/>
                          </a:solidFill>
                        </a:rPr>
                        <a:t>2022-2023</a:t>
                      </a:r>
                      <a:endParaRPr lang="fr-FR" dirty="0">
                        <a:solidFill>
                          <a:schemeClr val="tx1"/>
                        </a:solidFill>
                      </a:endParaRPr>
                    </a:p>
                  </a:txBody>
                  <a:tcPr/>
                </a:tc>
                <a:extLst>
                  <a:ext uri="{0D108BD9-81ED-4DB2-BD59-A6C34878D82A}">
                    <a16:rowId xmlns:a16="http://schemas.microsoft.com/office/drawing/2014/main" val="2993938093"/>
                  </a:ext>
                </a:extLst>
              </a:tr>
              <a:tr h="566272">
                <a:tc>
                  <a:txBody>
                    <a:bodyPr/>
                    <a:lstStyle/>
                    <a:p>
                      <a:r>
                        <a:rPr lang="fr-FR" dirty="0" smtClean="0"/>
                        <a:t>PRAF </a:t>
                      </a:r>
                      <a:endParaRPr lang="fr-FR" dirty="0"/>
                    </a:p>
                  </a:txBody>
                  <a:tcPr/>
                </a:tc>
                <a:tc>
                  <a:txBody>
                    <a:bodyPr/>
                    <a:lstStyle/>
                    <a:p>
                      <a:pPr algn="ctr"/>
                      <a:r>
                        <a:rPr lang="fr-FR" dirty="0" smtClean="0"/>
                        <a:t>31189</a:t>
                      </a:r>
                      <a:endParaRPr lang="fr-FR" dirty="0"/>
                    </a:p>
                  </a:txBody>
                  <a:tcPr/>
                </a:tc>
                <a:tc>
                  <a:txBody>
                    <a:bodyPr/>
                    <a:lstStyle/>
                    <a:p>
                      <a:pPr algn="ctr"/>
                      <a:r>
                        <a:rPr lang="fr-FR" dirty="0" smtClean="0"/>
                        <a:t>38533*</a:t>
                      </a:r>
                      <a:endParaRPr lang="fr-FR" dirty="0"/>
                    </a:p>
                  </a:txBody>
                  <a:tcPr/>
                </a:tc>
                <a:extLst>
                  <a:ext uri="{0D108BD9-81ED-4DB2-BD59-A6C34878D82A}">
                    <a16:rowId xmlns:a16="http://schemas.microsoft.com/office/drawing/2014/main" val="789457201"/>
                  </a:ext>
                </a:extLst>
              </a:tr>
              <a:tr h="566272">
                <a:tc>
                  <a:txBody>
                    <a:bodyPr/>
                    <a:lstStyle/>
                    <a:p>
                      <a:r>
                        <a:rPr lang="fr-FR" dirty="0" smtClean="0"/>
                        <a:t>FIL- </a:t>
                      </a:r>
                      <a:r>
                        <a:rPr lang="fr-FR" sz="1100" dirty="0" smtClean="0"/>
                        <a:t>formation d’initiative locale</a:t>
                      </a:r>
                      <a:endParaRPr lang="fr-FR" dirty="0"/>
                    </a:p>
                  </a:txBody>
                  <a:tcPr/>
                </a:tc>
                <a:tc>
                  <a:txBody>
                    <a:bodyPr/>
                    <a:lstStyle/>
                    <a:p>
                      <a:endParaRPr lang="fr-FR" dirty="0"/>
                    </a:p>
                  </a:txBody>
                  <a:tcPr>
                    <a:solidFill>
                      <a:schemeClr val="bg1">
                        <a:lumMod val="85000"/>
                      </a:schemeClr>
                    </a:solidFill>
                  </a:tcPr>
                </a:tc>
                <a:tc>
                  <a:txBody>
                    <a:bodyPr/>
                    <a:lstStyle/>
                    <a:p>
                      <a:pPr algn="ctr"/>
                      <a:r>
                        <a:rPr lang="fr-FR" dirty="0" smtClean="0"/>
                        <a:t>1310</a:t>
                      </a:r>
                      <a:endParaRPr lang="fr-FR" dirty="0"/>
                    </a:p>
                  </a:txBody>
                  <a:tcPr/>
                </a:tc>
                <a:extLst>
                  <a:ext uri="{0D108BD9-81ED-4DB2-BD59-A6C34878D82A}">
                    <a16:rowId xmlns:a16="http://schemas.microsoft.com/office/drawing/2014/main" val="2388404522"/>
                  </a:ext>
                </a:extLst>
              </a:tr>
              <a:tr h="566272">
                <a:tc>
                  <a:txBody>
                    <a:bodyPr/>
                    <a:lstStyle/>
                    <a:p>
                      <a:r>
                        <a:rPr lang="fr-FR" dirty="0" smtClean="0"/>
                        <a:t>Total</a:t>
                      </a:r>
                      <a:endParaRPr lang="fr-FR" dirty="0"/>
                    </a:p>
                  </a:txBody>
                  <a:tcPr/>
                </a:tc>
                <a:tc>
                  <a:txBody>
                    <a:bodyPr/>
                    <a:lstStyle/>
                    <a:p>
                      <a:pPr algn="ctr"/>
                      <a:endParaRPr lang="fr-FR" dirty="0"/>
                    </a:p>
                  </a:txBody>
                  <a:tcPr>
                    <a:solidFill>
                      <a:schemeClr val="bg1">
                        <a:lumMod val="85000"/>
                      </a:schemeClr>
                    </a:solidFill>
                  </a:tcPr>
                </a:tc>
                <a:tc>
                  <a:txBody>
                    <a:bodyPr/>
                    <a:lstStyle/>
                    <a:p>
                      <a:pPr algn="ctr"/>
                      <a:r>
                        <a:rPr lang="fr-FR" dirty="0" smtClean="0"/>
                        <a:t>39843</a:t>
                      </a:r>
                      <a:endParaRPr lang="fr-FR" dirty="0"/>
                    </a:p>
                  </a:txBody>
                  <a:tcPr/>
                </a:tc>
                <a:extLst>
                  <a:ext uri="{0D108BD9-81ED-4DB2-BD59-A6C34878D82A}">
                    <a16:rowId xmlns:a16="http://schemas.microsoft.com/office/drawing/2014/main" val="4133023376"/>
                  </a:ext>
                </a:extLst>
              </a:tr>
            </a:tbl>
          </a:graphicData>
        </a:graphic>
      </p:graphicFrame>
      <p:sp>
        <p:nvSpPr>
          <p:cNvPr id="5" name="ZoneTexte 4"/>
          <p:cNvSpPr txBox="1"/>
          <p:nvPr/>
        </p:nvSpPr>
        <p:spPr>
          <a:xfrm>
            <a:off x="3779912" y="4331468"/>
            <a:ext cx="4644048" cy="276999"/>
          </a:xfrm>
          <a:prstGeom prst="rect">
            <a:avLst/>
          </a:prstGeom>
          <a:noFill/>
        </p:spPr>
        <p:txBody>
          <a:bodyPr wrap="square" rtlCol="0">
            <a:spAutoFit/>
          </a:bodyPr>
          <a:lstStyle/>
          <a:p>
            <a:pPr algn="ctr"/>
            <a:r>
              <a:rPr lang="fr-FR" sz="1200" dirty="0" smtClean="0">
                <a:solidFill>
                  <a:schemeClr val="accent2"/>
                </a:solidFill>
                <a:ea typeface="Arial Unicode MS" pitchFamily="34" charset="-128"/>
                <a:cs typeface="Arial Unicode MS" pitchFamily="34" charset="-128"/>
              </a:rPr>
              <a:t>*Source </a:t>
            </a:r>
            <a:r>
              <a:rPr lang="fr-FR" sz="1200" dirty="0">
                <a:solidFill>
                  <a:schemeClr val="accent2"/>
                </a:solidFill>
                <a:ea typeface="Arial Unicode MS" pitchFamily="34" charset="-128"/>
                <a:cs typeface="Arial Unicode MS" pitchFamily="34" charset="-128"/>
              </a:rPr>
              <a:t>BI4 : </a:t>
            </a:r>
            <a:r>
              <a:rPr lang="fr-FR" sz="1200" dirty="0" smtClean="0">
                <a:solidFill>
                  <a:schemeClr val="accent2"/>
                </a:solidFill>
                <a:ea typeface="Arial Unicode MS" pitchFamily="34" charset="-128"/>
                <a:cs typeface="Arial Unicode MS" pitchFamily="34" charset="-128"/>
              </a:rPr>
              <a:t>EAFC-RECUP-22-23-réalisé données mai 2023</a:t>
            </a:r>
            <a:endParaRPr lang="fr-FR" sz="1200" dirty="0">
              <a:solidFill>
                <a:schemeClr val="accent2"/>
              </a:solidFill>
              <a:ea typeface="Arial Unicode MS" pitchFamily="34" charset="-128"/>
              <a:cs typeface="Arial Unicode MS" pitchFamily="34" charset="-128"/>
            </a:endParaRPr>
          </a:p>
        </p:txBody>
      </p:sp>
    </p:spTree>
    <p:extLst>
      <p:ext uri="{BB962C8B-B14F-4D97-AF65-F5344CB8AC3E}">
        <p14:creationId xmlns:p14="http://schemas.microsoft.com/office/powerpoint/2010/main" val="38367660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0" i="0" u="none" strike="noStrike" kern="1200" cap="all" spc="0" normalizeH="0" baseline="0" noProof="0" smtClean="0">
                <a:ln>
                  <a:noFill/>
                </a:ln>
                <a:solidFill>
                  <a:srgbClr val="000091"/>
                </a:solidFill>
                <a:effectLst/>
                <a:uLnTx/>
                <a:uFillTx/>
                <a:latin typeface="Arial Medium" charset="0"/>
              </a:rPr>
              <a:t>lundi 26 juin 2023</a:t>
            </a:r>
            <a:endParaRPr kumimoji="0" lang="fr-FR" sz="750" b="0" i="0" u="none" strike="noStrike" kern="1200" cap="all" spc="0" normalizeH="0" baseline="0" noProof="0" dirty="0">
              <a:ln>
                <a:noFill/>
              </a:ln>
              <a:solidFill>
                <a:srgbClr val="000091"/>
              </a:solidFill>
              <a:effectLst/>
              <a:uLnTx/>
              <a:uFillTx/>
              <a:latin typeface="Arial Medium" charset="0"/>
            </a:endParaRPr>
          </a:p>
        </p:txBody>
      </p:sp>
      <p:sp>
        <p:nvSpPr>
          <p:cNvPr id="3" name="Espace réservé du numéro de diapositive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0" i="0" u="none" strike="noStrike" kern="1200" cap="none" spc="0" normalizeH="0" baseline="0" noProof="0" smtClean="0">
                <a:ln>
                  <a:noFill/>
                </a:ln>
                <a:solidFill>
                  <a:srgbClr val="000091"/>
                </a:solidFill>
                <a:effectLst/>
                <a:uLnTx/>
                <a:uFillTx/>
                <a:latin typeface="Arial Medium"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750" b="0" i="0" u="none" strike="noStrike" kern="1200" cap="none" spc="0" normalizeH="0" baseline="0" noProof="0" dirty="0">
              <a:ln>
                <a:noFill/>
              </a:ln>
              <a:solidFill>
                <a:srgbClr val="000091"/>
              </a:solidFill>
              <a:effectLst/>
              <a:uLnTx/>
              <a:uFillTx/>
              <a:latin typeface="Arial Medium" charset="0"/>
            </a:endParaRPr>
          </a:p>
        </p:txBody>
      </p:sp>
      <p:sp>
        <p:nvSpPr>
          <p:cNvPr id="5" name="ZoneTexte 4"/>
          <p:cNvSpPr txBox="1"/>
          <p:nvPr/>
        </p:nvSpPr>
        <p:spPr>
          <a:xfrm>
            <a:off x="971600" y="69421"/>
            <a:ext cx="7920880" cy="923330"/>
          </a:xfrm>
          <a:prstGeom prst="rect">
            <a:avLst/>
          </a:prstGeom>
          <a:noFill/>
        </p:spPr>
        <p:txBody>
          <a:bodyPr wrap="square" rtlCol="0">
            <a:spAutoFit/>
          </a:bodyPr>
          <a:lstStyle/>
          <a:p>
            <a:pPr lvl="0">
              <a:defRPr/>
            </a:pPr>
            <a:r>
              <a:rPr lang="fr-FR" altLang="fr-FR" dirty="0">
                <a:solidFill>
                  <a:srgbClr val="2B2E75"/>
                </a:solidFill>
                <a:latin typeface="Arial" charset="0"/>
                <a:ea typeface="Arial" charset="0"/>
                <a:cs typeface="Arial" charset="0"/>
              </a:rPr>
              <a:t>3) Perspectives 2023-2024</a:t>
            </a:r>
          </a:p>
          <a:p>
            <a:r>
              <a:rPr lang="fr-FR" b="1" dirty="0">
                <a:solidFill>
                  <a:srgbClr val="2B2E75"/>
                </a:solidFill>
              </a:rPr>
              <a:t>Proposition d’offres de formation pendant les congés scolaires sur la base du volontariat</a:t>
            </a:r>
          </a:p>
        </p:txBody>
      </p:sp>
      <p:sp>
        <p:nvSpPr>
          <p:cNvPr id="4" name="ZoneTexte 3"/>
          <p:cNvSpPr txBox="1"/>
          <p:nvPr/>
        </p:nvSpPr>
        <p:spPr>
          <a:xfrm>
            <a:off x="1277868" y="1179964"/>
            <a:ext cx="7614612" cy="3631763"/>
          </a:xfrm>
          <a:prstGeom prst="rect">
            <a:avLst/>
          </a:prstGeom>
          <a:noFill/>
        </p:spPr>
        <p:txBody>
          <a:bodyPr wrap="square" rtlCol="0">
            <a:spAutoFit/>
          </a:bodyPr>
          <a:lstStyle/>
          <a:p>
            <a:r>
              <a:rPr lang="fr-FR" dirty="0" smtClean="0"/>
              <a:t>La typologie des formations à candidature </a:t>
            </a:r>
            <a:r>
              <a:rPr lang="fr-FR" smtClean="0"/>
              <a:t>individuelle concernées </a:t>
            </a:r>
            <a:r>
              <a:rPr lang="fr-FR" dirty="0" smtClean="0"/>
              <a:t>est la suivante : </a:t>
            </a:r>
          </a:p>
          <a:p>
            <a:endParaRPr lang="fr-FR" dirty="0"/>
          </a:p>
          <a:p>
            <a:pPr marL="285750" indent="-285750">
              <a:buFontTx/>
              <a:buChar char="-"/>
            </a:pPr>
            <a:r>
              <a:rPr lang="fr-FR" sz="1600" dirty="0" smtClean="0"/>
              <a:t>Des formations disciplinaires : maths-sciences, physique-chimie, italien, histoire-géographie, éducation musicale, EPS, allemand, anglais, documentation, SII, SVT, </a:t>
            </a:r>
          </a:p>
          <a:p>
            <a:pPr marL="285750" indent="-285750">
              <a:buFontTx/>
              <a:buChar char="-"/>
            </a:pPr>
            <a:endParaRPr lang="fr-FR" sz="1600" dirty="0"/>
          </a:p>
          <a:p>
            <a:pPr marL="285750" indent="-285750">
              <a:buFontTx/>
              <a:buChar char="-"/>
            </a:pPr>
            <a:r>
              <a:rPr lang="fr-FR" sz="1600" dirty="0" smtClean="0"/>
              <a:t>Des formations transversales : numérique, Cordées de la réussite, éducation à la sexualité, éducation au développement durable, éducation prioritaire, orientation, </a:t>
            </a:r>
          </a:p>
          <a:p>
            <a:pPr marL="285750" indent="-285750">
              <a:buFontTx/>
              <a:buChar char="-"/>
            </a:pPr>
            <a:endParaRPr lang="fr-FR" sz="1600" dirty="0"/>
          </a:p>
          <a:p>
            <a:pPr marL="285750" indent="-285750">
              <a:buFontTx/>
              <a:buChar char="-"/>
            </a:pPr>
            <a:r>
              <a:rPr lang="fr-FR" sz="1600" dirty="0" smtClean="0"/>
              <a:t>Des formations de formateurs, </a:t>
            </a:r>
          </a:p>
          <a:p>
            <a:pPr marL="285750" indent="-285750">
              <a:buFontTx/>
              <a:buChar char="-"/>
            </a:pPr>
            <a:endParaRPr lang="fr-FR" sz="1600" dirty="0" smtClean="0"/>
          </a:p>
          <a:p>
            <a:pPr marL="285750" indent="-285750">
              <a:buFontTx/>
              <a:buChar char="-"/>
            </a:pPr>
            <a:r>
              <a:rPr lang="fr-FR" sz="1600" dirty="0" smtClean="0"/>
              <a:t>Des formations proposées par notre partenaire, le réseau Canopé. </a:t>
            </a:r>
            <a:endParaRPr lang="fr-FR" sz="1600" dirty="0"/>
          </a:p>
        </p:txBody>
      </p:sp>
    </p:spTree>
    <p:extLst>
      <p:ext uri="{BB962C8B-B14F-4D97-AF65-F5344CB8AC3E}">
        <p14:creationId xmlns:p14="http://schemas.microsoft.com/office/powerpoint/2010/main" val="2120023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smtClean="0"/>
              <a:t>lundi 26 juin 2023</a:t>
            </a:r>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4</a:t>
            </a:fld>
            <a:endParaRPr lang="fr-FR" dirty="0"/>
          </a:p>
        </p:txBody>
      </p:sp>
      <p:sp>
        <p:nvSpPr>
          <p:cNvPr id="8" name="ZoneTexte 7"/>
          <p:cNvSpPr txBox="1"/>
          <p:nvPr/>
        </p:nvSpPr>
        <p:spPr>
          <a:xfrm>
            <a:off x="971600" y="123478"/>
            <a:ext cx="7488832" cy="646331"/>
          </a:xfrm>
          <a:prstGeom prst="rect">
            <a:avLst/>
          </a:prstGeom>
          <a:noFill/>
        </p:spPr>
        <p:txBody>
          <a:bodyPr wrap="square" rtlCol="0">
            <a:spAutoFit/>
          </a:bodyPr>
          <a:lstStyle/>
          <a:p>
            <a:pPr marL="342900" indent="-342900">
              <a:buAutoNum type="arabicParenR"/>
            </a:pPr>
            <a:r>
              <a:rPr lang="fr-FR" altLang="fr-FR" dirty="0">
                <a:solidFill>
                  <a:srgbClr val="2B2E75"/>
                </a:solidFill>
                <a:latin typeface="Arial" charset="0"/>
                <a:ea typeface="Arial" charset="0"/>
                <a:cs typeface="Arial" charset="0"/>
              </a:rPr>
              <a:t>Premiers éléments de bilan académique de la formation 2022-2023 </a:t>
            </a:r>
          </a:p>
          <a:p>
            <a:endParaRPr lang="fr-FR" altLang="fr-FR" dirty="0">
              <a:latin typeface="Arial" charset="0"/>
              <a:ea typeface="Arial" charset="0"/>
              <a:cs typeface="Arial"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2693836879"/>
              </p:ext>
            </p:extLst>
          </p:nvPr>
        </p:nvGraphicFramePr>
        <p:xfrm>
          <a:off x="1475657" y="1995686"/>
          <a:ext cx="6984775" cy="1224136"/>
        </p:xfrm>
        <a:graphic>
          <a:graphicData uri="http://schemas.openxmlformats.org/drawingml/2006/table">
            <a:tbl>
              <a:tblPr>
                <a:tableStyleId>{3C2FFA5D-87B4-456A-9821-1D502468CF0F}</a:tableStyleId>
              </a:tblPr>
              <a:tblGrid>
                <a:gridCol w="5109411">
                  <a:extLst>
                    <a:ext uri="{9D8B030D-6E8A-4147-A177-3AD203B41FA5}">
                      <a16:colId xmlns:a16="http://schemas.microsoft.com/office/drawing/2014/main" val="83830527"/>
                    </a:ext>
                  </a:extLst>
                </a:gridCol>
                <a:gridCol w="937682">
                  <a:extLst>
                    <a:ext uri="{9D8B030D-6E8A-4147-A177-3AD203B41FA5}">
                      <a16:colId xmlns:a16="http://schemas.microsoft.com/office/drawing/2014/main" val="503843323"/>
                    </a:ext>
                  </a:extLst>
                </a:gridCol>
                <a:gridCol w="937682">
                  <a:extLst>
                    <a:ext uri="{9D8B030D-6E8A-4147-A177-3AD203B41FA5}">
                      <a16:colId xmlns:a16="http://schemas.microsoft.com/office/drawing/2014/main" val="4138519102"/>
                    </a:ext>
                  </a:extLst>
                </a:gridCol>
              </a:tblGrid>
              <a:tr h="503138">
                <a:tc>
                  <a:txBody>
                    <a:bodyPr/>
                    <a:lstStyle/>
                    <a:p>
                      <a:pPr algn="ctr" fontAlgn="ctr"/>
                      <a:r>
                        <a:rPr lang="fr-FR" sz="2800" b="1" i="0" u="none" strike="noStrike" dirty="0">
                          <a:solidFill>
                            <a:schemeClr val="tx1"/>
                          </a:solidFill>
                          <a:effectLst/>
                          <a:latin typeface="+mn-lt"/>
                        </a:rPr>
                        <a:t>Journées stagiaires réalisées</a:t>
                      </a:r>
                    </a:p>
                  </a:txBody>
                  <a:tcPr marL="9525" marR="9525" marT="9525" marB="0" anchor="ctr">
                    <a:solidFill>
                      <a:srgbClr val="AFC3E6"/>
                    </a:solidFill>
                  </a:tcPr>
                </a:tc>
                <a:tc>
                  <a:txBody>
                    <a:bodyPr/>
                    <a:lstStyle/>
                    <a:p>
                      <a:pPr algn="ctr" fontAlgn="b"/>
                      <a:r>
                        <a:rPr lang="fr-FR" sz="1600" b="1" u="none" strike="noStrike" dirty="0">
                          <a:solidFill>
                            <a:schemeClr val="tx1"/>
                          </a:solidFill>
                          <a:effectLst/>
                          <a:latin typeface="+mn-lt"/>
                        </a:rPr>
                        <a:t>2021</a:t>
                      </a:r>
                      <a:endParaRPr lang="fr-FR" sz="1600" b="1" i="0" u="none" strike="noStrike" dirty="0">
                        <a:solidFill>
                          <a:schemeClr val="tx1"/>
                        </a:solidFill>
                        <a:effectLst/>
                        <a:latin typeface="+mn-lt"/>
                      </a:endParaRPr>
                    </a:p>
                  </a:txBody>
                  <a:tcPr marL="9525" marR="9525" marT="9525" marB="0" anchor="ctr">
                    <a:solidFill>
                      <a:srgbClr val="AFC3E6"/>
                    </a:solidFill>
                  </a:tcPr>
                </a:tc>
                <a:tc>
                  <a:txBody>
                    <a:bodyPr/>
                    <a:lstStyle/>
                    <a:p>
                      <a:pPr algn="ctr" fontAlgn="b"/>
                      <a:r>
                        <a:rPr lang="fr-FR" sz="1600" b="1" u="none" strike="noStrike" dirty="0">
                          <a:solidFill>
                            <a:schemeClr val="tx1"/>
                          </a:solidFill>
                          <a:effectLst/>
                          <a:latin typeface="+mn-lt"/>
                        </a:rPr>
                        <a:t>2022</a:t>
                      </a:r>
                      <a:endParaRPr lang="fr-FR" sz="1600" b="1" i="0" u="none" strike="noStrike" dirty="0">
                        <a:solidFill>
                          <a:schemeClr val="tx1"/>
                        </a:solidFill>
                        <a:effectLst/>
                        <a:latin typeface="+mn-lt"/>
                      </a:endParaRPr>
                    </a:p>
                  </a:txBody>
                  <a:tcPr marL="9525" marR="9525" marT="9525" marB="0" anchor="ctr">
                    <a:solidFill>
                      <a:srgbClr val="AFC3E6"/>
                    </a:solidFill>
                  </a:tcPr>
                </a:tc>
                <a:extLst>
                  <a:ext uri="{0D108BD9-81ED-4DB2-BD59-A6C34878D82A}">
                    <a16:rowId xmlns:a16="http://schemas.microsoft.com/office/drawing/2014/main" val="2954197981"/>
                  </a:ext>
                </a:extLst>
              </a:tr>
              <a:tr h="720998">
                <a:tc>
                  <a:txBody>
                    <a:bodyPr/>
                    <a:lstStyle/>
                    <a:p>
                      <a:pPr algn="ctr" fontAlgn="ctr"/>
                      <a:r>
                        <a:rPr lang="fr-FR" sz="1800" u="none" strike="noStrike" dirty="0" smtClean="0">
                          <a:solidFill>
                            <a:schemeClr val="tx1"/>
                          </a:solidFill>
                          <a:effectLst/>
                          <a:latin typeface="+mn-lt"/>
                        </a:rPr>
                        <a:t>Nb </a:t>
                      </a:r>
                      <a:r>
                        <a:rPr lang="fr-FR" sz="1800" u="none" strike="noStrike" dirty="0">
                          <a:solidFill>
                            <a:schemeClr val="tx1"/>
                          </a:solidFill>
                          <a:effectLst/>
                          <a:latin typeface="+mn-lt"/>
                        </a:rPr>
                        <a:t>de journées stagiaires réalisées</a:t>
                      </a:r>
                      <a:endParaRPr lang="fr-FR" sz="1800" b="0" i="0" u="none" strike="noStrike" dirty="0">
                        <a:solidFill>
                          <a:schemeClr val="tx1"/>
                        </a:solidFill>
                        <a:effectLst/>
                        <a:latin typeface="+mn-lt"/>
                      </a:endParaRPr>
                    </a:p>
                  </a:txBody>
                  <a:tcPr marL="9525" marR="9525" marT="9525" marB="0" anchor="ctr">
                    <a:solidFill>
                      <a:srgbClr val="AFC3E6"/>
                    </a:solidFill>
                  </a:tcPr>
                </a:tc>
                <a:tc>
                  <a:txBody>
                    <a:bodyPr/>
                    <a:lstStyle/>
                    <a:p>
                      <a:pPr algn="ctr" fontAlgn="ctr"/>
                      <a:r>
                        <a:rPr lang="fr-FR" sz="1800" u="none" strike="noStrike" dirty="0">
                          <a:solidFill>
                            <a:schemeClr val="tx1"/>
                          </a:solidFill>
                          <a:effectLst/>
                          <a:latin typeface="+mn-lt"/>
                        </a:rPr>
                        <a:t>50 474</a:t>
                      </a:r>
                      <a:endParaRPr lang="fr-FR" sz="1800" b="1" i="0" u="none" strike="noStrike" dirty="0">
                        <a:solidFill>
                          <a:schemeClr val="tx1"/>
                        </a:solidFill>
                        <a:effectLst/>
                        <a:latin typeface="+mn-lt"/>
                      </a:endParaRPr>
                    </a:p>
                  </a:txBody>
                  <a:tcPr marL="9525" marR="9525" marT="9525" marB="0" anchor="ctr">
                    <a:solidFill>
                      <a:srgbClr val="AFC3E6"/>
                    </a:solidFill>
                  </a:tcPr>
                </a:tc>
                <a:tc>
                  <a:txBody>
                    <a:bodyPr/>
                    <a:lstStyle/>
                    <a:p>
                      <a:pPr algn="ctr" fontAlgn="ctr"/>
                      <a:r>
                        <a:rPr lang="fr-FR" sz="1800" u="none" strike="noStrike" dirty="0">
                          <a:solidFill>
                            <a:schemeClr val="tx1"/>
                          </a:solidFill>
                          <a:effectLst/>
                          <a:latin typeface="+mn-lt"/>
                        </a:rPr>
                        <a:t>50 </a:t>
                      </a:r>
                      <a:r>
                        <a:rPr lang="fr-FR" sz="1800" u="none" strike="noStrike" dirty="0" smtClean="0">
                          <a:solidFill>
                            <a:schemeClr val="tx1"/>
                          </a:solidFill>
                          <a:effectLst/>
                          <a:latin typeface="+mn-lt"/>
                        </a:rPr>
                        <a:t>695*</a:t>
                      </a:r>
                      <a:endParaRPr lang="fr-FR" sz="1800" b="1" i="0" u="none" strike="noStrike" dirty="0">
                        <a:solidFill>
                          <a:schemeClr val="tx1"/>
                        </a:solidFill>
                        <a:effectLst/>
                        <a:latin typeface="+mn-lt"/>
                      </a:endParaRPr>
                    </a:p>
                  </a:txBody>
                  <a:tcPr marL="9525" marR="9525" marT="9525" marB="0" anchor="ctr">
                    <a:solidFill>
                      <a:srgbClr val="AFC3E6"/>
                    </a:solidFill>
                  </a:tcPr>
                </a:tc>
                <a:extLst>
                  <a:ext uri="{0D108BD9-81ED-4DB2-BD59-A6C34878D82A}">
                    <a16:rowId xmlns:a16="http://schemas.microsoft.com/office/drawing/2014/main" val="2874511064"/>
                  </a:ext>
                </a:extLst>
              </a:tr>
            </a:tbl>
          </a:graphicData>
        </a:graphic>
      </p:graphicFrame>
      <p:sp>
        <p:nvSpPr>
          <p:cNvPr id="5" name="ZoneTexte 4"/>
          <p:cNvSpPr txBox="1"/>
          <p:nvPr/>
        </p:nvSpPr>
        <p:spPr>
          <a:xfrm>
            <a:off x="4139952" y="3507854"/>
            <a:ext cx="4536504" cy="553998"/>
          </a:xfrm>
          <a:prstGeom prst="rect">
            <a:avLst/>
          </a:prstGeom>
          <a:noFill/>
        </p:spPr>
        <p:txBody>
          <a:bodyPr wrap="square" rtlCol="0">
            <a:spAutoFit/>
          </a:bodyPr>
          <a:lstStyle/>
          <a:p>
            <a:r>
              <a:rPr lang="fr-FR" sz="1200" dirty="0"/>
              <a:t>*Source BI4 : EAFC-RECUP-22-23-réalisé données mai 2023</a:t>
            </a:r>
          </a:p>
          <a:p>
            <a:endParaRPr lang="fr-FR" dirty="0"/>
          </a:p>
        </p:txBody>
      </p:sp>
    </p:spTree>
    <p:extLst>
      <p:ext uri="{BB962C8B-B14F-4D97-AF65-F5344CB8AC3E}">
        <p14:creationId xmlns:p14="http://schemas.microsoft.com/office/powerpoint/2010/main" val="1576183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smtClean="0"/>
              <a:t>lundi 26 juin 2023</a:t>
            </a:r>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5</a:t>
            </a:fld>
            <a:endParaRPr lang="fr-FR" dirty="0"/>
          </a:p>
        </p:txBody>
      </p:sp>
      <p:sp>
        <p:nvSpPr>
          <p:cNvPr id="8" name="ZoneTexte 7"/>
          <p:cNvSpPr txBox="1"/>
          <p:nvPr/>
        </p:nvSpPr>
        <p:spPr>
          <a:xfrm>
            <a:off x="971600" y="123479"/>
            <a:ext cx="7812400" cy="646331"/>
          </a:xfrm>
          <a:prstGeom prst="rect">
            <a:avLst/>
          </a:prstGeom>
          <a:noFill/>
        </p:spPr>
        <p:txBody>
          <a:bodyPr wrap="square" rtlCol="0">
            <a:spAutoFit/>
          </a:bodyPr>
          <a:lstStyle/>
          <a:p>
            <a:pPr marL="342900" indent="-342900">
              <a:buAutoNum type="arabicParenR"/>
            </a:pPr>
            <a:r>
              <a:rPr lang="fr-FR" altLang="fr-FR" dirty="0">
                <a:solidFill>
                  <a:srgbClr val="2B2E75"/>
                </a:solidFill>
                <a:latin typeface="Arial" charset="0"/>
                <a:ea typeface="Arial" charset="0"/>
                <a:cs typeface="Arial" charset="0"/>
              </a:rPr>
              <a:t>Premiers éléments de bilan académique de la formation 2022-2023 </a:t>
            </a:r>
          </a:p>
          <a:p>
            <a:endParaRPr lang="fr-FR" altLang="fr-FR" dirty="0">
              <a:latin typeface="Arial" charset="0"/>
              <a:ea typeface="Arial" charset="0"/>
              <a:cs typeface="Arial" charset="0"/>
            </a:endParaRPr>
          </a:p>
        </p:txBody>
      </p:sp>
      <p:pic>
        <p:nvPicPr>
          <p:cNvPr id="6" name="Image 5"/>
          <p:cNvPicPr>
            <a:picLocks noChangeAspect="1"/>
          </p:cNvPicPr>
          <p:nvPr/>
        </p:nvPicPr>
        <p:blipFill>
          <a:blip r:embed="rId3"/>
          <a:stretch>
            <a:fillRect/>
          </a:stretch>
        </p:blipFill>
        <p:spPr>
          <a:xfrm>
            <a:off x="1629046" y="1317469"/>
            <a:ext cx="5980694" cy="3133616"/>
          </a:xfrm>
          <a:prstGeom prst="rect">
            <a:avLst/>
          </a:prstGeom>
        </p:spPr>
      </p:pic>
    </p:spTree>
    <p:extLst>
      <p:ext uri="{BB962C8B-B14F-4D97-AF65-F5344CB8AC3E}">
        <p14:creationId xmlns:p14="http://schemas.microsoft.com/office/powerpoint/2010/main" val="3159644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smtClean="0"/>
              <a:t>lundi 26 juin 2023</a:t>
            </a:r>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6</a:t>
            </a:fld>
            <a:endParaRPr lang="fr-FR" dirty="0"/>
          </a:p>
        </p:txBody>
      </p:sp>
      <p:sp>
        <p:nvSpPr>
          <p:cNvPr id="8" name="ZoneTexte 7"/>
          <p:cNvSpPr txBox="1"/>
          <p:nvPr/>
        </p:nvSpPr>
        <p:spPr>
          <a:xfrm>
            <a:off x="827584" y="195486"/>
            <a:ext cx="7632848" cy="646331"/>
          </a:xfrm>
          <a:prstGeom prst="rect">
            <a:avLst/>
          </a:prstGeom>
          <a:noFill/>
        </p:spPr>
        <p:txBody>
          <a:bodyPr wrap="square" rtlCol="0">
            <a:spAutoFit/>
          </a:bodyPr>
          <a:lstStyle/>
          <a:p>
            <a:pPr marL="342900" indent="-342900">
              <a:buAutoNum type="arabicParenR"/>
            </a:pPr>
            <a:r>
              <a:rPr lang="fr-FR" altLang="fr-FR" dirty="0">
                <a:solidFill>
                  <a:srgbClr val="2B2E75"/>
                </a:solidFill>
                <a:latin typeface="Arial" charset="0"/>
                <a:ea typeface="Arial" charset="0"/>
                <a:cs typeface="Arial" charset="0"/>
              </a:rPr>
              <a:t>Premiers éléments de bilan académique de la formation 2022-2023 </a:t>
            </a:r>
          </a:p>
          <a:p>
            <a:endParaRPr lang="fr-FR" altLang="fr-FR" dirty="0">
              <a:latin typeface="Arial" charset="0"/>
              <a:ea typeface="Arial" charset="0"/>
              <a:cs typeface="Arial"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3721406424"/>
              </p:ext>
            </p:extLst>
          </p:nvPr>
        </p:nvGraphicFramePr>
        <p:xfrm>
          <a:off x="1691680" y="1288204"/>
          <a:ext cx="6624737" cy="3059416"/>
        </p:xfrm>
        <a:graphic>
          <a:graphicData uri="http://schemas.openxmlformats.org/drawingml/2006/table">
            <a:tbl>
              <a:tblPr>
                <a:tableStyleId>{284E427A-3D55-4303-BF80-6455036E1DE7}</a:tableStyleId>
              </a:tblPr>
              <a:tblGrid>
                <a:gridCol w="428494">
                  <a:extLst>
                    <a:ext uri="{9D8B030D-6E8A-4147-A177-3AD203B41FA5}">
                      <a16:colId xmlns:a16="http://schemas.microsoft.com/office/drawing/2014/main" val="339838855"/>
                    </a:ext>
                  </a:extLst>
                </a:gridCol>
                <a:gridCol w="2418909">
                  <a:extLst>
                    <a:ext uri="{9D8B030D-6E8A-4147-A177-3AD203B41FA5}">
                      <a16:colId xmlns:a16="http://schemas.microsoft.com/office/drawing/2014/main" val="2858426477"/>
                    </a:ext>
                  </a:extLst>
                </a:gridCol>
                <a:gridCol w="981387">
                  <a:extLst>
                    <a:ext uri="{9D8B030D-6E8A-4147-A177-3AD203B41FA5}">
                      <a16:colId xmlns:a16="http://schemas.microsoft.com/office/drawing/2014/main" val="1341933452"/>
                    </a:ext>
                  </a:extLst>
                </a:gridCol>
                <a:gridCol w="829341">
                  <a:extLst>
                    <a:ext uri="{9D8B030D-6E8A-4147-A177-3AD203B41FA5}">
                      <a16:colId xmlns:a16="http://schemas.microsoft.com/office/drawing/2014/main" val="2572798563"/>
                    </a:ext>
                  </a:extLst>
                </a:gridCol>
                <a:gridCol w="981387">
                  <a:extLst>
                    <a:ext uri="{9D8B030D-6E8A-4147-A177-3AD203B41FA5}">
                      <a16:colId xmlns:a16="http://schemas.microsoft.com/office/drawing/2014/main" val="976100436"/>
                    </a:ext>
                  </a:extLst>
                </a:gridCol>
                <a:gridCol w="985219">
                  <a:extLst>
                    <a:ext uri="{9D8B030D-6E8A-4147-A177-3AD203B41FA5}">
                      <a16:colId xmlns:a16="http://schemas.microsoft.com/office/drawing/2014/main" val="2473844917"/>
                    </a:ext>
                  </a:extLst>
                </a:gridCol>
              </a:tblGrid>
              <a:tr h="557450">
                <a:tc gridSpan="2">
                  <a:txBody>
                    <a:bodyPr/>
                    <a:lstStyle/>
                    <a:p>
                      <a:pPr algn="ctr" fontAlgn="ctr"/>
                      <a:r>
                        <a:rPr lang="fr-FR" sz="1400" u="none" strike="noStrike" dirty="0">
                          <a:effectLst/>
                        </a:rPr>
                        <a:t>2nd degré 2022-2023</a:t>
                      </a:r>
                      <a:endParaRPr lang="fr-FR" sz="1400" b="1" i="0" u="none" strike="noStrike" dirty="0">
                        <a:solidFill>
                          <a:srgbClr val="FFFFFF"/>
                        </a:solidFill>
                        <a:effectLst/>
                        <a:latin typeface="Arial" panose="020B0604020202020204" pitchFamily="34" charset="0"/>
                      </a:endParaRPr>
                    </a:p>
                  </a:txBody>
                  <a:tcPr marL="9525" marR="9525" marT="9525" marB="0" anchor="ctr"/>
                </a:tc>
                <a:tc hMerge="1">
                  <a:txBody>
                    <a:bodyPr/>
                    <a:lstStyle/>
                    <a:p>
                      <a:endParaRPr lang="fr-FR"/>
                    </a:p>
                  </a:txBody>
                  <a:tcPr/>
                </a:tc>
                <a:tc gridSpan="2">
                  <a:txBody>
                    <a:bodyPr/>
                    <a:lstStyle/>
                    <a:p>
                      <a:pPr algn="ctr" fontAlgn="ctr"/>
                      <a:r>
                        <a:rPr lang="fr-FR" sz="1400" u="none" strike="noStrike">
                          <a:effectLst/>
                        </a:rPr>
                        <a:t>candidats inscrits</a:t>
                      </a:r>
                      <a:endParaRPr lang="fr-FR" sz="1400" b="1" i="0" u="none" strike="noStrike">
                        <a:solidFill>
                          <a:srgbClr val="FFFFFF"/>
                        </a:solidFill>
                        <a:effectLst/>
                        <a:latin typeface="Arial" panose="020B0604020202020204" pitchFamily="34" charset="0"/>
                      </a:endParaRPr>
                    </a:p>
                  </a:txBody>
                  <a:tcPr marL="9525" marR="9525" marT="9525" marB="0" anchor="ctr"/>
                </a:tc>
                <a:tc hMerge="1">
                  <a:txBody>
                    <a:bodyPr/>
                    <a:lstStyle/>
                    <a:p>
                      <a:endParaRPr lang="fr-FR"/>
                    </a:p>
                  </a:txBody>
                  <a:tcPr/>
                </a:tc>
                <a:tc gridSpan="2">
                  <a:txBody>
                    <a:bodyPr/>
                    <a:lstStyle/>
                    <a:p>
                      <a:pPr algn="ctr" fontAlgn="ctr"/>
                      <a:r>
                        <a:rPr lang="fr-FR" sz="1400" u="none" strike="noStrike">
                          <a:effectLst/>
                        </a:rPr>
                        <a:t>candidats retenus</a:t>
                      </a:r>
                      <a:endParaRPr lang="fr-FR" sz="1400" b="1" i="0" u="none" strike="noStrike">
                        <a:solidFill>
                          <a:srgbClr val="FFFFFF"/>
                        </a:solidFill>
                        <a:effectLst/>
                        <a:latin typeface="Arial" panose="020B0604020202020204" pitchFamily="34" charset="0"/>
                      </a:endParaRPr>
                    </a:p>
                  </a:txBody>
                  <a:tcPr marL="9525" marR="9525" marT="9525" marB="0" anchor="ctr"/>
                </a:tc>
                <a:tc hMerge="1">
                  <a:txBody>
                    <a:bodyPr/>
                    <a:lstStyle/>
                    <a:p>
                      <a:endParaRPr lang="fr-FR"/>
                    </a:p>
                  </a:txBody>
                  <a:tcPr/>
                </a:tc>
                <a:extLst>
                  <a:ext uri="{0D108BD9-81ED-4DB2-BD59-A6C34878D82A}">
                    <a16:rowId xmlns:a16="http://schemas.microsoft.com/office/drawing/2014/main" val="3232951063"/>
                  </a:ext>
                </a:extLst>
              </a:tr>
              <a:tr h="398850">
                <a:tc gridSpan="2">
                  <a:txBody>
                    <a:bodyPr/>
                    <a:lstStyle/>
                    <a:p>
                      <a:pPr algn="ctr" fontAlgn="ctr"/>
                      <a:r>
                        <a:rPr lang="fr-FR" sz="1400" u="none" strike="noStrike" dirty="0">
                          <a:effectLst/>
                        </a:rPr>
                        <a:t>Académie : CRETEIL</a:t>
                      </a:r>
                      <a:endParaRPr lang="fr-FR" sz="1400" b="1" i="0" u="none" strike="noStrike" dirty="0">
                        <a:solidFill>
                          <a:srgbClr val="FFFFFF"/>
                        </a:solidFill>
                        <a:effectLst/>
                        <a:latin typeface="Arial" panose="020B0604020202020204" pitchFamily="34" charset="0"/>
                      </a:endParaRPr>
                    </a:p>
                  </a:txBody>
                  <a:tcPr marL="9525" marR="9525" marT="9525" marB="0" anchor="ctr"/>
                </a:tc>
                <a:tc hMerge="1">
                  <a:txBody>
                    <a:bodyPr/>
                    <a:lstStyle/>
                    <a:p>
                      <a:endParaRPr lang="fr-FR"/>
                    </a:p>
                  </a:txBody>
                  <a:tcPr/>
                </a:tc>
                <a:tc>
                  <a:txBody>
                    <a:bodyPr/>
                    <a:lstStyle/>
                    <a:p>
                      <a:pPr algn="ctr" fontAlgn="ctr"/>
                      <a:r>
                        <a:rPr lang="fr-FR" sz="1400" u="none" strike="noStrike" dirty="0">
                          <a:effectLst/>
                        </a:rPr>
                        <a:t>nb</a:t>
                      </a:r>
                      <a:endParaRPr lang="fr-FR" sz="1400" b="1" i="0" u="none" strike="noStrike" dirty="0">
                        <a:solidFill>
                          <a:srgbClr val="FFFFFF"/>
                        </a:solidFill>
                        <a:effectLst/>
                        <a:latin typeface="Arial" panose="020B0604020202020204" pitchFamily="34" charset="0"/>
                      </a:endParaRPr>
                    </a:p>
                  </a:txBody>
                  <a:tcPr marL="9525" marR="9525" marT="9525" marB="0" anchor="ctr"/>
                </a:tc>
                <a:tc>
                  <a:txBody>
                    <a:bodyPr/>
                    <a:lstStyle/>
                    <a:p>
                      <a:pPr algn="ctr" fontAlgn="ctr"/>
                      <a:r>
                        <a:rPr lang="fr-FR" sz="1400" u="none" strike="noStrike">
                          <a:effectLst/>
                        </a:rPr>
                        <a:t>%</a:t>
                      </a:r>
                      <a:endParaRPr lang="fr-FR" sz="1400" b="1" i="0" u="none" strike="noStrike">
                        <a:solidFill>
                          <a:srgbClr val="FFFFFF"/>
                        </a:solidFill>
                        <a:effectLst/>
                        <a:latin typeface="Arial" panose="020B0604020202020204" pitchFamily="34" charset="0"/>
                      </a:endParaRPr>
                    </a:p>
                  </a:txBody>
                  <a:tcPr marL="9525" marR="9525" marT="9525" marB="0" anchor="ctr"/>
                </a:tc>
                <a:tc>
                  <a:txBody>
                    <a:bodyPr/>
                    <a:lstStyle/>
                    <a:p>
                      <a:pPr algn="ctr" fontAlgn="ctr"/>
                      <a:r>
                        <a:rPr lang="fr-FR" sz="1400" u="none" strike="noStrike">
                          <a:effectLst/>
                        </a:rPr>
                        <a:t>nb</a:t>
                      </a:r>
                      <a:endParaRPr lang="fr-FR" sz="1400" b="1" i="0" u="none" strike="noStrike">
                        <a:solidFill>
                          <a:srgbClr val="FFFFFF"/>
                        </a:solidFill>
                        <a:effectLst/>
                        <a:latin typeface="Arial" panose="020B0604020202020204" pitchFamily="34" charset="0"/>
                      </a:endParaRPr>
                    </a:p>
                  </a:txBody>
                  <a:tcPr marL="9525" marR="9525" marT="9525" marB="0" anchor="ctr"/>
                </a:tc>
                <a:tc>
                  <a:txBody>
                    <a:bodyPr/>
                    <a:lstStyle/>
                    <a:p>
                      <a:pPr algn="ctr" fontAlgn="ctr"/>
                      <a:r>
                        <a:rPr lang="fr-FR" sz="1400" u="none" strike="noStrike">
                          <a:effectLst/>
                        </a:rPr>
                        <a:t>%</a:t>
                      </a:r>
                      <a:endParaRPr lang="fr-FR" sz="1400" b="1" i="0" u="none" strike="noStrike">
                        <a:solidFill>
                          <a:srgbClr val="FFFFFF"/>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176898520"/>
                  </a:ext>
                </a:extLst>
              </a:tr>
              <a:tr h="526318">
                <a:tc>
                  <a:txBody>
                    <a:bodyPr/>
                    <a:lstStyle/>
                    <a:p>
                      <a:pPr algn="ctr" fontAlgn="t"/>
                      <a:r>
                        <a:rPr lang="fr-FR" sz="1400" u="none" strike="noStrike">
                          <a:effectLst/>
                        </a:rPr>
                        <a:t>1</a:t>
                      </a:r>
                      <a:endParaRPr lang="fr-FR" sz="1400" b="1" i="0" u="none" strike="noStrike">
                        <a:solidFill>
                          <a:srgbClr val="000000"/>
                        </a:solidFill>
                        <a:effectLst/>
                        <a:latin typeface="Arial" panose="020B0604020202020204" pitchFamily="34" charset="0"/>
                      </a:endParaRPr>
                    </a:p>
                  </a:txBody>
                  <a:tcPr marL="9525" marR="9525" marT="9525" marB="0"/>
                </a:tc>
                <a:tc>
                  <a:txBody>
                    <a:bodyPr/>
                    <a:lstStyle/>
                    <a:p>
                      <a:pPr algn="l" fontAlgn="t"/>
                      <a:r>
                        <a:rPr lang="fr-FR" sz="1400" u="none" strike="noStrike" dirty="0">
                          <a:effectLst/>
                        </a:rPr>
                        <a:t>Avec candidature individuelle</a:t>
                      </a:r>
                      <a:endParaRPr lang="fr-FR" sz="1400" b="0" i="0" u="none" strike="noStrike" dirty="0">
                        <a:solidFill>
                          <a:srgbClr val="000000"/>
                        </a:solidFill>
                        <a:effectLst/>
                        <a:latin typeface="Arial" panose="020B0604020202020204" pitchFamily="34" charset="0"/>
                      </a:endParaRPr>
                    </a:p>
                  </a:txBody>
                  <a:tcPr marL="9525" marR="9525" marT="9525" marB="0"/>
                </a:tc>
                <a:tc>
                  <a:txBody>
                    <a:bodyPr/>
                    <a:lstStyle/>
                    <a:p>
                      <a:pPr algn="r" fontAlgn="t"/>
                      <a:r>
                        <a:rPr lang="fr-FR" sz="1400" u="none" strike="noStrike" dirty="0">
                          <a:effectLst/>
                        </a:rPr>
                        <a:t>40 779</a:t>
                      </a:r>
                      <a:endParaRPr lang="fr-FR" sz="1400" b="1" i="0" u="none" strike="noStrike" dirty="0">
                        <a:solidFill>
                          <a:srgbClr val="000000"/>
                        </a:solidFill>
                        <a:effectLst/>
                        <a:latin typeface="Arial" panose="020B0604020202020204" pitchFamily="34" charset="0"/>
                      </a:endParaRPr>
                    </a:p>
                  </a:txBody>
                  <a:tcPr marL="9525" marR="9525" marT="9525" marB="0"/>
                </a:tc>
                <a:tc>
                  <a:txBody>
                    <a:bodyPr/>
                    <a:lstStyle/>
                    <a:p>
                      <a:pPr algn="r" fontAlgn="t"/>
                      <a:r>
                        <a:rPr lang="fr-FR" sz="1400" u="none" strike="noStrike" dirty="0">
                          <a:effectLst/>
                        </a:rPr>
                        <a:t>46,90%</a:t>
                      </a:r>
                      <a:endParaRPr lang="fr-FR" sz="1400" b="1" i="0" u="none" strike="noStrike" dirty="0">
                        <a:solidFill>
                          <a:srgbClr val="000000"/>
                        </a:solidFill>
                        <a:effectLst/>
                        <a:latin typeface="Arial" panose="020B0604020202020204" pitchFamily="34" charset="0"/>
                      </a:endParaRPr>
                    </a:p>
                  </a:txBody>
                  <a:tcPr marL="9525" marR="9525" marT="9525" marB="0"/>
                </a:tc>
                <a:tc>
                  <a:txBody>
                    <a:bodyPr/>
                    <a:lstStyle/>
                    <a:p>
                      <a:pPr algn="r" fontAlgn="t"/>
                      <a:r>
                        <a:rPr lang="fr-FR" sz="1400" u="none" strike="noStrike">
                          <a:effectLst/>
                        </a:rPr>
                        <a:t>22 283</a:t>
                      </a:r>
                      <a:endParaRPr lang="fr-FR" sz="1400" b="1" i="0" u="none" strike="noStrike">
                        <a:solidFill>
                          <a:srgbClr val="000000"/>
                        </a:solidFill>
                        <a:effectLst/>
                        <a:latin typeface="Arial" panose="020B0604020202020204" pitchFamily="34" charset="0"/>
                      </a:endParaRPr>
                    </a:p>
                  </a:txBody>
                  <a:tcPr marL="9525" marR="9525" marT="9525" marB="0"/>
                </a:tc>
                <a:tc>
                  <a:txBody>
                    <a:bodyPr/>
                    <a:lstStyle/>
                    <a:p>
                      <a:pPr algn="r" fontAlgn="t"/>
                      <a:r>
                        <a:rPr lang="fr-FR" sz="1400" u="none" strike="noStrike">
                          <a:effectLst/>
                        </a:rPr>
                        <a:t>32,82%</a:t>
                      </a:r>
                      <a:endParaRPr lang="fr-FR" sz="1400" b="1" i="0" u="none" strike="noStrike">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3487203307"/>
                  </a:ext>
                </a:extLst>
              </a:tr>
              <a:tr h="526318">
                <a:tc>
                  <a:txBody>
                    <a:bodyPr/>
                    <a:lstStyle/>
                    <a:p>
                      <a:pPr algn="ctr" fontAlgn="t"/>
                      <a:r>
                        <a:rPr lang="fr-FR" sz="1400" u="none" strike="noStrike">
                          <a:effectLst/>
                        </a:rPr>
                        <a:t>2</a:t>
                      </a:r>
                      <a:endParaRPr lang="fr-FR" sz="1400" b="1" i="0" u="none" strike="noStrike">
                        <a:solidFill>
                          <a:srgbClr val="000000"/>
                        </a:solidFill>
                        <a:effectLst/>
                        <a:latin typeface="Arial" panose="020B0604020202020204" pitchFamily="34" charset="0"/>
                      </a:endParaRPr>
                    </a:p>
                  </a:txBody>
                  <a:tcPr marL="9525" marR="9525" marT="9525" marB="0"/>
                </a:tc>
                <a:tc>
                  <a:txBody>
                    <a:bodyPr/>
                    <a:lstStyle/>
                    <a:p>
                      <a:pPr algn="l" fontAlgn="t"/>
                      <a:r>
                        <a:rPr lang="fr-FR" sz="1400" b="0" i="0" u="none" strike="noStrike" dirty="0" smtClean="0">
                          <a:solidFill>
                            <a:schemeClr val="dk1"/>
                          </a:solidFill>
                          <a:effectLst/>
                          <a:latin typeface="+mn-lt"/>
                        </a:rPr>
                        <a:t>Campagnes</a:t>
                      </a:r>
                      <a:r>
                        <a:rPr lang="fr-FR" sz="1400" b="0" i="0" u="none" strike="noStrike" baseline="0" dirty="0" smtClean="0">
                          <a:solidFill>
                            <a:schemeClr val="dk1"/>
                          </a:solidFill>
                          <a:effectLst/>
                          <a:latin typeface="+mn-lt"/>
                        </a:rPr>
                        <a:t> collectives</a:t>
                      </a:r>
                      <a:endParaRPr lang="fr-FR" sz="1400" b="0" i="0" u="none" strike="noStrike" dirty="0">
                        <a:solidFill>
                          <a:srgbClr val="000000"/>
                        </a:solidFill>
                        <a:effectLst/>
                        <a:latin typeface="Arial" panose="020B0604020202020204" pitchFamily="34" charset="0"/>
                      </a:endParaRPr>
                    </a:p>
                  </a:txBody>
                  <a:tcPr marL="9525" marR="9525" marT="9525" marB="0"/>
                </a:tc>
                <a:tc>
                  <a:txBody>
                    <a:bodyPr/>
                    <a:lstStyle/>
                    <a:p>
                      <a:pPr algn="r" fontAlgn="t"/>
                      <a:r>
                        <a:rPr lang="fr-FR" sz="1400" u="none" strike="noStrike">
                          <a:effectLst/>
                        </a:rPr>
                        <a:t>7 690</a:t>
                      </a:r>
                      <a:endParaRPr lang="fr-FR" sz="1400" b="1" i="0" u="none" strike="noStrike">
                        <a:solidFill>
                          <a:srgbClr val="000000"/>
                        </a:solidFill>
                        <a:effectLst/>
                        <a:latin typeface="Arial" panose="020B0604020202020204" pitchFamily="34" charset="0"/>
                      </a:endParaRPr>
                    </a:p>
                  </a:txBody>
                  <a:tcPr marL="9525" marR="9525" marT="9525" marB="0"/>
                </a:tc>
                <a:tc>
                  <a:txBody>
                    <a:bodyPr/>
                    <a:lstStyle/>
                    <a:p>
                      <a:pPr algn="r" fontAlgn="t"/>
                      <a:r>
                        <a:rPr lang="fr-FR" sz="1400" u="none" strike="noStrike" dirty="0">
                          <a:effectLst/>
                        </a:rPr>
                        <a:t>8,85%</a:t>
                      </a:r>
                      <a:endParaRPr lang="fr-FR" sz="1400" b="1" i="0" u="none" strike="noStrike" dirty="0">
                        <a:solidFill>
                          <a:srgbClr val="000000"/>
                        </a:solidFill>
                        <a:effectLst/>
                        <a:latin typeface="Arial" panose="020B0604020202020204" pitchFamily="34" charset="0"/>
                      </a:endParaRPr>
                    </a:p>
                  </a:txBody>
                  <a:tcPr marL="9525" marR="9525" marT="9525" marB="0"/>
                </a:tc>
                <a:tc>
                  <a:txBody>
                    <a:bodyPr/>
                    <a:lstStyle/>
                    <a:p>
                      <a:pPr algn="r" fontAlgn="t"/>
                      <a:r>
                        <a:rPr lang="fr-FR" sz="1400" u="none" strike="noStrike" dirty="0">
                          <a:effectLst/>
                        </a:rPr>
                        <a:t>7 331</a:t>
                      </a:r>
                      <a:endParaRPr lang="fr-FR" sz="1400" b="1" i="0" u="none" strike="noStrike" dirty="0">
                        <a:solidFill>
                          <a:srgbClr val="000000"/>
                        </a:solidFill>
                        <a:effectLst/>
                        <a:latin typeface="Arial" panose="020B0604020202020204" pitchFamily="34" charset="0"/>
                      </a:endParaRPr>
                    </a:p>
                  </a:txBody>
                  <a:tcPr marL="9525" marR="9525" marT="9525" marB="0"/>
                </a:tc>
                <a:tc>
                  <a:txBody>
                    <a:bodyPr/>
                    <a:lstStyle/>
                    <a:p>
                      <a:pPr algn="r" fontAlgn="t"/>
                      <a:r>
                        <a:rPr lang="fr-FR" sz="1400" u="none" strike="noStrike">
                          <a:effectLst/>
                        </a:rPr>
                        <a:t>10,80%</a:t>
                      </a:r>
                      <a:endParaRPr lang="fr-FR" sz="1400" b="1" i="0" u="none" strike="noStrike">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3370553071"/>
                  </a:ext>
                </a:extLst>
              </a:tr>
              <a:tr h="525240">
                <a:tc>
                  <a:txBody>
                    <a:bodyPr/>
                    <a:lstStyle/>
                    <a:p>
                      <a:pPr algn="ctr" fontAlgn="t"/>
                      <a:r>
                        <a:rPr lang="fr-FR" sz="1400" u="none" strike="noStrike">
                          <a:effectLst/>
                        </a:rPr>
                        <a:t>3</a:t>
                      </a:r>
                      <a:endParaRPr lang="fr-FR" sz="1400" b="1" i="0" u="none" strike="noStrike">
                        <a:solidFill>
                          <a:srgbClr val="000000"/>
                        </a:solidFill>
                        <a:effectLst/>
                        <a:latin typeface="Arial" panose="020B0604020202020204" pitchFamily="34" charset="0"/>
                      </a:endParaRPr>
                    </a:p>
                  </a:txBody>
                  <a:tcPr marL="9525" marR="9525" marT="9525" marB="0"/>
                </a:tc>
                <a:tc>
                  <a:txBody>
                    <a:bodyPr/>
                    <a:lstStyle/>
                    <a:p>
                      <a:pPr algn="l" fontAlgn="t"/>
                      <a:r>
                        <a:rPr lang="fr-FR" sz="1400" u="none" strike="noStrike" dirty="0" smtClean="0">
                          <a:effectLst/>
                        </a:rPr>
                        <a:t>Animations</a:t>
                      </a:r>
                      <a:r>
                        <a:rPr lang="fr-FR" sz="1400" u="none" strike="noStrike" baseline="0" dirty="0" smtClean="0">
                          <a:effectLst/>
                        </a:rPr>
                        <a:t> et FIL</a:t>
                      </a:r>
                      <a:endParaRPr lang="fr-FR" sz="1400" b="0" i="0" u="none" strike="noStrike" dirty="0">
                        <a:solidFill>
                          <a:srgbClr val="000000"/>
                        </a:solidFill>
                        <a:effectLst/>
                        <a:latin typeface="Arial" panose="020B0604020202020204" pitchFamily="34" charset="0"/>
                      </a:endParaRPr>
                    </a:p>
                  </a:txBody>
                  <a:tcPr marL="9525" marR="9525" marT="9525" marB="0"/>
                </a:tc>
                <a:tc>
                  <a:txBody>
                    <a:bodyPr/>
                    <a:lstStyle/>
                    <a:p>
                      <a:pPr algn="r" fontAlgn="t"/>
                      <a:r>
                        <a:rPr lang="fr-FR" sz="1400" u="none" strike="noStrike" dirty="0">
                          <a:effectLst/>
                        </a:rPr>
                        <a:t>38 472</a:t>
                      </a:r>
                      <a:endParaRPr lang="fr-FR" sz="1400" b="1" i="0" u="none" strike="noStrike" dirty="0">
                        <a:solidFill>
                          <a:srgbClr val="000000"/>
                        </a:solidFill>
                        <a:effectLst/>
                        <a:latin typeface="Arial" panose="020B0604020202020204" pitchFamily="34" charset="0"/>
                      </a:endParaRPr>
                    </a:p>
                  </a:txBody>
                  <a:tcPr marL="9525" marR="9525" marT="9525" marB="0"/>
                </a:tc>
                <a:tc>
                  <a:txBody>
                    <a:bodyPr/>
                    <a:lstStyle/>
                    <a:p>
                      <a:pPr algn="r" fontAlgn="t"/>
                      <a:r>
                        <a:rPr lang="fr-FR" sz="1400" u="none" strike="noStrike">
                          <a:effectLst/>
                        </a:rPr>
                        <a:t>44,25%</a:t>
                      </a:r>
                      <a:endParaRPr lang="fr-FR" sz="1400" b="1" i="0" u="none" strike="noStrike">
                        <a:solidFill>
                          <a:srgbClr val="000000"/>
                        </a:solidFill>
                        <a:effectLst/>
                        <a:latin typeface="Arial" panose="020B0604020202020204" pitchFamily="34" charset="0"/>
                      </a:endParaRPr>
                    </a:p>
                  </a:txBody>
                  <a:tcPr marL="9525" marR="9525" marT="9525" marB="0"/>
                </a:tc>
                <a:tc>
                  <a:txBody>
                    <a:bodyPr/>
                    <a:lstStyle/>
                    <a:p>
                      <a:pPr algn="r" fontAlgn="t"/>
                      <a:r>
                        <a:rPr lang="fr-FR" sz="1400" u="none" strike="noStrike" dirty="0">
                          <a:effectLst/>
                        </a:rPr>
                        <a:t>38 277</a:t>
                      </a:r>
                      <a:endParaRPr lang="fr-FR" sz="1400" b="1" i="0" u="none" strike="noStrike" dirty="0">
                        <a:solidFill>
                          <a:srgbClr val="000000"/>
                        </a:solidFill>
                        <a:effectLst/>
                        <a:latin typeface="Arial" panose="020B0604020202020204" pitchFamily="34" charset="0"/>
                      </a:endParaRPr>
                    </a:p>
                  </a:txBody>
                  <a:tcPr marL="9525" marR="9525" marT="9525" marB="0"/>
                </a:tc>
                <a:tc>
                  <a:txBody>
                    <a:bodyPr/>
                    <a:lstStyle/>
                    <a:p>
                      <a:pPr algn="r" fontAlgn="t"/>
                      <a:r>
                        <a:rPr lang="fr-FR" sz="1400" u="none" strike="noStrike">
                          <a:effectLst/>
                        </a:rPr>
                        <a:t>56,38%</a:t>
                      </a:r>
                      <a:endParaRPr lang="fr-FR" sz="1400" b="1" i="0" u="none" strike="noStrike">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649556535"/>
                  </a:ext>
                </a:extLst>
              </a:tr>
              <a:tr h="525240">
                <a:tc>
                  <a:txBody>
                    <a:bodyPr/>
                    <a:lstStyle/>
                    <a:p>
                      <a:pPr algn="ctr" fontAlgn="ctr"/>
                      <a:r>
                        <a:rPr lang="fr-FR" sz="1400" u="none" strike="noStrike">
                          <a:effectLst/>
                        </a:rPr>
                        <a:t> </a:t>
                      </a:r>
                      <a:endParaRPr lang="fr-FR" sz="1400" b="1" i="0" u="none" strike="noStrike">
                        <a:solidFill>
                          <a:srgbClr val="FFFFFF"/>
                        </a:solidFill>
                        <a:effectLst/>
                        <a:latin typeface="Arial" panose="020B0604020202020204" pitchFamily="34" charset="0"/>
                      </a:endParaRPr>
                    </a:p>
                  </a:txBody>
                  <a:tcPr marL="9525" marR="9525" marT="9525" marB="0" anchor="ctr"/>
                </a:tc>
                <a:tc>
                  <a:txBody>
                    <a:bodyPr/>
                    <a:lstStyle/>
                    <a:p>
                      <a:pPr algn="l" fontAlgn="ctr"/>
                      <a:r>
                        <a:rPr lang="fr-FR" sz="1400" u="none" strike="noStrike" dirty="0">
                          <a:effectLst/>
                        </a:rPr>
                        <a:t>Total</a:t>
                      </a:r>
                      <a:endParaRPr lang="fr-FR" sz="1400" b="1" i="0" u="none" strike="noStrike" dirty="0">
                        <a:solidFill>
                          <a:srgbClr val="FFFFFF"/>
                        </a:solidFill>
                        <a:effectLst/>
                        <a:latin typeface="Arial" panose="020B0604020202020204" pitchFamily="34" charset="0"/>
                      </a:endParaRPr>
                    </a:p>
                  </a:txBody>
                  <a:tcPr marL="9525" marR="9525" marT="9525" marB="0" anchor="ctr"/>
                </a:tc>
                <a:tc>
                  <a:txBody>
                    <a:bodyPr/>
                    <a:lstStyle/>
                    <a:p>
                      <a:pPr algn="r" fontAlgn="ctr"/>
                      <a:r>
                        <a:rPr lang="fr-FR" sz="1400" u="none" strike="noStrike">
                          <a:effectLst/>
                        </a:rPr>
                        <a:t>86 941</a:t>
                      </a:r>
                      <a:endParaRPr lang="fr-FR" sz="1400" b="1" i="0" u="none" strike="noStrike">
                        <a:solidFill>
                          <a:srgbClr val="FFFFFF"/>
                        </a:solidFill>
                        <a:effectLst/>
                        <a:latin typeface="Arial" panose="020B0604020202020204" pitchFamily="34" charset="0"/>
                      </a:endParaRPr>
                    </a:p>
                  </a:txBody>
                  <a:tcPr marL="9525" marR="9525" marT="9525" marB="0" anchor="ctr"/>
                </a:tc>
                <a:tc>
                  <a:txBody>
                    <a:bodyPr/>
                    <a:lstStyle/>
                    <a:p>
                      <a:pPr algn="r" fontAlgn="ctr"/>
                      <a:r>
                        <a:rPr lang="fr-FR" sz="1400" u="none" strike="noStrike" dirty="0">
                          <a:effectLst/>
                        </a:rPr>
                        <a:t>100,00%</a:t>
                      </a:r>
                      <a:endParaRPr lang="fr-FR" sz="1400" b="1" i="0" u="none" strike="noStrike" dirty="0">
                        <a:solidFill>
                          <a:srgbClr val="FFFFFF"/>
                        </a:solidFill>
                        <a:effectLst/>
                        <a:latin typeface="Arial" panose="020B0604020202020204" pitchFamily="34" charset="0"/>
                      </a:endParaRPr>
                    </a:p>
                  </a:txBody>
                  <a:tcPr marL="9525" marR="9525" marT="9525" marB="0" anchor="ctr"/>
                </a:tc>
                <a:tc>
                  <a:txBody>
                    <a:bodyPr/>
                    <a:lstStyle/>
                    <a:p>
                      <a:pPr algn="r" fontAlgn="ctr"/>
                      <a:r>
                        <a:rPr lang="fr-FR" sz="1400" u="none" strike="noStrike" dirty="0">
                          <a:effectLst/>
                        </a:rPr>
                        <a:t>67 891</a:t>
                      </a:r>
                      <a:endParaRPr lang="fr-FR" sz="1400" b="1" i="0" u="none" strike="noStrike" dirty="0">
                        <a:solidFill>
                          <a:srgbClr val="FFFFFF"/>
                        </a:solidFill>
                        <a:effectLst/>
                        <a:latin typeface="Arial" panose="020B0604020202020204" pitchFamily="34" charset="0"/>
                      </a:endParaRPr>
                    </a:p>
                  </a:txBody>
                  <a:tcPr marL="9525" marR="9525" marT="9525" marB="0" anchor="ctr"/>
                </a:tc>
                <a:tc>
                  <a:txBody>
                    <a:bodyPr/>
                    <a:lstStyle/>
                    <a:p>
                      <a:pPr algn="r" fontAlgn="ctr"/>
                      <a:r>
                        <a:rPr lang="fr-FR" sz="1400" u="none" strike="noStrike" dirty="0">
                          <a:effectLst/>
                        </a:rPr>
                        <a:t>100,00%</a:t>
                      </a:r>
                      <a:endParaRPr lang="fr-FR" sz="1400" b="1" i="0" u="none" strike="noStrike" dirty="0">
                        <a:solidFill>
                          <a:srgbClr val="FFFFFF"/>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287101821"/>
                  </a:ext>
                </a:extLst>
              </a:tr>
            </a:tbl>
          </a:graphicData>
        </a:graphic>
      </p:graphicFrame>
      <p:sp>
        <p:nvSpPr>
          <p:cNvPr id="7" name="Rectangle 6"/>
          <p:cNvSpPr/>
          <p:nvPr/>
        </p:nvSpPr>
        <p:spPr>
          <a:xfrm>
            <a:off x="2544469" y="4501651"/>
            <a:ext cx="4572000" cy="400110"/>
          </a:xfrm>
          <a:prstGeom prst="rect">
            <a:avLst/>
          </a:prstGeom>
        </p:spPr>
        <p:txBody>
          <a:bodyPr>
            <a:spAutoFit/>
          </a:bodyPr>
          <a:lstStyle/>
          <a:p>
            <a:pPr algn="ctr"/>
            <a:r>
              <a:rPr lang="fr-FR" sz="1000" dirty="0">
                <a:solidFill>
                  <a:schemeClr val="accent2"/>
                </a:solidFill>
                <a:ea typeface="Arial Unicode MS" pitchFamily="34" charset="-128"/>
                <a:cs typeface="Arial Unicode MS" pitchFamily="34" charset="-128"/>
              </a:rPr>
              <a:t>*Source BI4 : EAFC-RECUP-22-23-réalisé données mai 2023</a:t>
            </a:r>
          </a:p>
          <a:p>
            <a:pPr lvl="0"/>
            <a:endParaRPr lang="fr-FR" sz="1000" dirty="0">
              <a:solidFill>
                <a:srgbClr val="21215A"/>
              </a:solidFill>
            </a:endParaRPr>
          </a:p>
        </p:txBody>
      </p:sp>
    </p:spTree>
    <p:extLst>
      <p:ext uri="{BB962C8B-B14F-4D97-AF65-F5344CB8AC3E}">
        <p14:creationId xmlns:p14="http://schemas.microsoft.com/office/powerpoint/2010/main" val="483501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smtClean="0"/>
              <a:t>lundi 26 juin 2023</a:t>
            </a:r>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7</a:t>
            </a:fld>
            <a:endParaRPr lang="fr-FR" dirty="0"/>
          </a:p>
        </p:txBody>
      </p:sp>
      <p:sp>
        <p:nvSpPr>
          <p:cNvPr id="8" name="ZoneTexte 7"/>
          <p:cNvSpPr txBox="1"/>
          <p:nvPr/>
        </p:nvSpPr>
        <p:spPr>
          <a:xfrm>
            <a:off x="827584" y="195486"/>
            <a:ext cx="7632848" cy="1200329"/>
          </a:xfrm>
          <a:prstGeom prst="rect">
            <a:avLst/>
          </a:prstGeom>
          <a:noFill/>
        </p:spPr>
        <p:txBody>
          <a:bodyPr wrap="square" rtlCol="0">
            <a:spAutoFit/>
          </a:bodyPr>
          <a:lstStyle/>
          <a:p>
            <a:pPr marL="342900" indent="-342900">
              <a:buAutoNum type="arabicParenR"/>
            </a:pPr>
            <a:r>
              <a:rPr lang="fr-FR" altLang="fr-FR" dirty="0">
                <a:solidFill>
                  <a:srgbClr val="2B2E75"/>
                </a:solidFill>
                <a:latin typeface="Arial" charset="0"/>
                <a:ea typeface="Arial" charset="0"/>
                <a:cs typeface="Arial" charset="0"/>
              </a:rPr>
              <a:t>Premiers éléments de bilan académique de la formation 2022-2023 </a:t>
            </a:r>
          </a:p>
          <a:p>
            <a:r>
              <a:rPr lang="fr-FR" altLang="fr-FR" dirty="0">
                <a:solidFill>
                  <a:srgbClr val="2B2E75"/>
                </a:solidFill>
                <a:latin typeface="Arial" charset="0"/>
                <a:ea typeface="Arial" charset="0"/>
                <a:cs typeface="Arial" charset="0"/>
              </a:rPr>
              <a:t>- données chiffrées sur la mise en œuvre du programme académique de formation 2022-2023</a:t>
            </a:r>
          </a:p>
          <a:p>
            <a:endParaRPr lang="fr-FR" altLang="fr-FR" dirty="0">
              <a:latin typeface="Arial" charset="0"/>
              <a:ea typeface="Arial" charset="0"/>
              <a:cs typeface="Arial" charset="0"/>
            </a:endParaRPr>
          </a:p>
        </p:txBody>
      </p:sp>
      <p:pic>
        <p:nvPicPr>
          <p:cNvPr id="3" name="Image 2"/>
          <p:cNvPicPr>
            <a:picLocks noChangeAspect="1"/>
          </p:cNvPicPr>
          <p:nvPr/>
        </p:nvPicPr>
        <p:blipFill>
          <a:blip r:embed="rId3"/>
          <a:stretch>
            <a:fillRect/>
          </a:stretch>
        </p:blipFill>
        <p:spPr>
          <a:xfrm>
            <a:off x="1722979" y="1423756"/>
            <a:ext cx="6724471" cy="2792210"/>
          </a:xfrm>
          <a:prstGeom prst="rect">
            <a:avLst/>
          </a:prstGeom>
        </p:spPr>
      </p:pic>
      <p:sp>
        <p:nvSpPr>
          <p:cNvPr id="6" name="ZoneTexte 5"/>
          <p:cNvSpPr txBox="1"/>
          <p:nvPr/>
        </p:nvSpPr>
        <p:spPr>
          <a:xfrm>
            <a:off x="4499992" y="4371950"/>
            <a:ext cx="3888432" cy="530915"/>
          </a:xfrm>
          <a:prstGeom prst="rect">
            <a:avLst/>
          </a:prstGeom>
          <a:noFill/>
        </p:spPr>
        <p:txBody>
          <a:bodyPr wrap="square" rtlCol="0">
            <a:spAutoFit/>
          </a:bodyPr>
          <a:lstStyle/>
          <a:p>
            <a:r>
              <a:rPr lang="fr-FR" sz="1050" dirty="0">
                <a:solidFill>
                  <a:schemeClr val="accent2"/>
                </a:solidFill>
                <a:ea typeface="Arial Unicode MS" pitchFamily="34" charset="-128"/>
                <a:cs typeface="Arial Unicode MS" pitchFamily="34" charset="-128"/>
              </a:rPr>
              <a:t>*Source BI4 : EAFC-RECUP-22-23-réalisé données mai 2023</a:t>
            </a:r>
          </a:p>
          <a:p>
            <a:endParaRPr lang="fr-FR" dirty="0"/>
          </a:p>
        </p:txBody>
      </p:sp>
    </p:spTree>
    <p:extLst>
      <p:ext uri="{BB962C8B-B14F-4D97-AF65-F5344CB8AC3E}">
        <p14:creationId xmlns:p14="http://schemas.microsoft.com/office/powerpoint/2010/main" val="647671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smtClean="0"/>
              <a:t>lundi 26 juin 2023</a:t>
            </a:r>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8</a:t>
            </a:fld>
            <a:endParaRPr lang="fr-FR" dirty="0"/>
          </a:p>
        </p:txBody>
      </p:sp>
      <p:sp>
        <p:nvSpPr>
          <p:cNvPr id="8" name="ZoneTexte 7"/>
          <p:cNvSpPr txBox="1"/>
          <p:nvPr/>
        </p:nvSpPr>
        <p:spPr>
          <a:xfrm>
            <a:off x="827584" y="195486"/>
            <a:ext cx="7632848" cy="646331"/>
          </a:xfrm>
          <a:prstGeom prst="rect">
            <a:avLst/>
          </a:prstGeom>
          <a:noFill/>
        </p:spPr>
        <p:txBody>
          <a:bodyPr wrap="square" rtlCol="0">
            <a:spAutoFit/>
          </a:bodyPr>
          <a:lstStyle/>
          <a:p>
            <a:pPr marL="342900" indent="-342900">
              <a:buAutoNum type="arabicParenR"/>
            </a:pPr>
            <a:r>
              <a:rPr lang="fr-FR" altLang="fr-FR" dirty="0">
                <a:solidFill>
                  <a:srgbClr val="2B2E75"/>
                </a:solidFill>
                <a:latin typeface="Arial" charset="0"/>
                <a:ea typeface="Arial" charset="0"/>
                <a:cs typeface="Arial" charset="0"/>
              </a:rPr>
              <a:t>Premiers éléments de bilan académique de la formation 2022-2023 </a:t>
            </a:r>
          </a:p>
          <a:p>
            <a:endParaRPr lang="fr-FR" altLang="fr-FR" dirty="0">
              <a:latin typeface="Arial" charset="0"/>
              <a:ea typeface="Arial" charset="0"/>
              <a:cs typeface="Arial"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54021454"/>
              </p:ext>
            </p:extLst>
          </p:nvPr>
        </p:nvGraphicFramePr>
        <p:xfrm>
          <a:off x="1763688" y="2211710"/>
          <a:ext cx="6336704" cy="1800200"/>
        </p:xfrm>
        <a:graphic>
          <a:graphicData uri="http://schemas.openxmlformats.org/drawingml/2006/table">
            <a:tbl>
              <a:tblPr firstRow="1" bandRow="1">
                <a:tableStyleId>{F5AB1C69-6EDB-4FF4-983F-18BD219EF322}</a:tableStyleId>
              </a:tblPr>
              <a:tblGrid>
                <a:gridCol w="2112235">
                  <a:extLst>
                    <a:ext uri="{9D8B030D-6E8A-4147-A177-3AD203B41FA5}">
                      <a16:colId xmlns:a16="http://schemas.microsoft.com/office/drawing/2014/main" val="1632146361"/>
                    </a:ext>
                  </a:extLst>
                </a:gridCol>
                <a:gridCol w="2154288">
                  <a:extLst>
                    <a:ext uri="{9D8B030D-6E8A-4147-A177-3AD203B41FA5}">
                      <a16:colId xmlns:a16="http://schemas.microsoft.com/office/drawing/2014/main" val="4000306816"/>
                    </a:ext>
                  </a:extLst>
                </a:gridCol>
                <a:gridCol w="2070181">
                  <a:extLst>
                    <a:ext uri="{9D8B030D-6E8A-4147-A177-3AD203B41FA5}">
                      <a16:colId xmlns:a16="http://schemas.microsoft.com/office/drawing/2014/main" val="4052710501"/>
                    </a:ext>
                  </a:extLst>
                </a:gridCol>
              </a:tblGrid>
              <a:tr h="450050">
                <a:tc>
                  <a:txBody>
                    <a:bodyPr/>
                    <a:lstStyle/>
                    <a:p>
                      <a:endParaRPr lang="fr-FR" dirty="0">
                        <a:solidFill>
                          <a:schemeClr val="tx1"/>
                        </a:solidFill>
                      </a:endParaRPr>
                    </a:p>
                  </a:txBody>
                  <a:tcPr/>
                </a:tc>
                <a:tc>
                  <a:txBody>
                    <a:bodyPr/>
                    <a:lstStyle/>
                    <a:p>
                      <a:pPr algn="ctr"/>
                      <a:r>
                        <a:rPr lang="fr-FR" dirty="0">
                          <a:solidFill>
                            <a:schemeClr val="tx1"/>
                          </a:solidFill>
                        </a:rPr>
                        <a:t>2021-2022</a:t>
                      </a:r>
                    </a:p>
                  </a:txBody>
                  <a:tcPr/>
                </a:tc>
                <a:tc>
                  <a:txBody>
                    <a:bodyPr/>
                    <a:lstStyle/>
                    <a:p>
                      <a:pPr algn="ctr"/>
                      <a:r>
                        <a:rPr lang="fr-FR" dirty="0">
                          <a:solidFill>
                            <a:schemeClr val="tx1"/>
                          </a:solidFill>
                        </a:rPr>
                        <a:t>2022-2023</a:t>
                      </a:r>
                    </a:p>
                  </a:txBody>
                  <a:tcPr/>
                </a:tc>
                <a:extLst>
                  <a:ext uri="{0D108BD9-81ED-4DB2-BD59-A6C34878D82A}">
                    <a16:rowId xmlns:a16="http://schemas.microsoft.com/office/drawing/2014/main" val="2172276765"/>
                  </a:ext>
                </a:extLst>
              </a:tr>
              <a:tr h="450050">
                <a:tc>
                  <a:txBody>
                    <a:bodyPr/>
                    <a:lstStyle/>
                    <a:p>
                      <a:r>
                        <a:rPr lang="fr-FR" dirty="0">
                          <a:solidFill>
                            <a:schemeClr val="tx1"/>
                          </a:solidFill>
                        </a:rPr>
                        <a:t>Candidatures</a:t>
                      </a:r>
                    </a:p>
                  </a:txBody>
                  <a:tcPr/>
                </a:tc>
                <a:tc>
                  <a:txBody>
                    <a:bodyPr/>
                    <a:lstStyle/>
                    <a:p>
                      <a:pPr algn="ctr"/>
                      <a:r>
                        <a:rPr lang="fr-FR" dirty="0">
                          <a:solidFill>
                            <a:schemeClr val="tx1"/>
                          </a:solidFill>
                        </a:rPr>
                        <a:t>23751</a:t>
                      </a:r>
                    </a:p>
                  </a:txBody>
                  <a:tcPr/>
                </a:tc>
                <a:tc>
                  <a:txBody>
                    <a:bodyPr/>
                    <a:lstStyle/>
                    <a:p>
                      <a:pPr algn="ctr"/>
                      <a:r>
                        <a:rPr lang="fr-FR" dirty="0">
                          <a:solidFill>
                            <a:schemeClr val="tx1"/>
                          </a:solidFill>
                        </a:rPr>
                        <a:t>41398</a:t>
                      </a:r>
                    </a:p>
                  </a:txBody>
                  <a:tcPr/>
                </a:tc>
                <a:extLst>
                  <a:ext uri="{0D108BD9-81ED-4DB2-BD59-A6C34878D82A}">
                    <a16:rowId xmlns:a16="http://schemas.microsoft.com/office/drawing/2014/main" val="904744814"/>
                  </a:ext>
                </a:extLst>
              </a:tr>
              <a:tr h="450050">
                <a:tc>
                  <a:txBody>
                    <a:bodyPr/>
                    <a:lstStyle/>
                    <a:p>
                      <a:r>
                        <a:rPr lang="fr-FR" dirty="0">
                          <a:solidFill>
                            <a:schemeClr val="tx1"/>
                          </a:solidFill>
                        </a:rPr>
                        <a:t>Candidats</a:t>
                      </a:r>
                    </a:p>
                  </a:txBody>
                  <a:tcPr/>
                </a:tc>
                <a:tc>
                  <a:txBody>
                    <a:bodyPr/>
                    <a:lstStyle/>
                    <a:p>
                      <a:pPr algn="ctr"/>
                      <a:r>
                        <a:rPr lang="fr-FR" dirty="0">
                          <a:solidFill>
                            <a:schemeClr val="tx1"/>
                          </a:solidFill>
                        </a:rPr>
                        <a:t>10280</a:t>
                      </a:r>
                    </a:p>
                  </a:txBody>
                  <a:tcPr/>
                </a:tc>
                <a:tc>
                  <a:txBody>
                    <a:bodyPr/>
                    <a:lstStyle/>
                    <a:p>
                      <a:pPr algn="ctr"/>
                      <a:r>
                        <a:rPr lang="fr-FR" dirty="0">
                          <a:solidFill>
                            <a:schemeClr val="tx1"/>
                          </a:solidFill>
                        </a:rPr>
                        <a:t>9387</a:t>
                      </a:r>
                    </a:p>
                  </a:txBody>
                  <a:tcPr/>
                </a:tc>
                <a:extLst>
                  <a:ext uri="{0D108BD9-81ED-4DB2-BD59-A6C34878D82A}">
                    <a16:rowId xmlns:a16="http://schemas.microsoft.com/office/drawing/2014/main" val="892457690"/>
                  </a:ext>
                </a:extLst>
              </a:tr>
              <a:tr h="450050">
                <a:tc>
                  <a:txBody>
                    <a:bodyPr/>
                    <a:lstStyle/>
                    <a:p>
                      <a:r>
                        <a:rPr lang="fr-FR" dirty="0">
                          <a:solidFill>
                            <a:schemeClr val="tx1"/>
                          </a:solidFill>
                        </a:rPr>
                        <a:t>Assiduité</a:t>
                      </a:r>
                    </a:p>
                  </a:txBody>
                  <a:tcPr/>
                </a:tc>
                <a:tc>
                  <a:txBody>
                    <a:bodyPr/>
                    <a:lstStyle/>
                    <a:p>
                      <a:pPr algn="ctr"/>
                      <a:r>
                        <a:rPr lang="fr-FR" dirty="0">
                          <a:solidFill>
                            <a:schemeClr val="tx1"/>
                          </a:solidFill>
                        </a:rPr>
                        <a:t>56%</a:t>
                      </a:r>
                    </a:p>
                  </a:txBody>
                  <a:tcPr/>
                </a:tc>
                <a:tc>
                  <a:txBody>
                    <a:bodyPr/>
                    <a:lstStyle/>
                    <a:p>
                      <a:pPr algn="ctr"/>
                      <a:r>
                        <a:rPr lang="fr-FR" dirty="0">
                          <a:solidFill>
                            <a:schemeClr val="tx1"/>
                          </a:solidFill>
                        </a:rPr>
                        <a:t>58,25%</a:t>
                      </a:r>
                    </a:p>
                  </a:txBody>
                  <a:tcPr/>
                </a:tc>
                <a:extLst>
                  <a:ext uri="{0D108BD9-81ED-4DB2-BD59-A6C34878D82A}">
                    <a16:rowId xmlns:a16="http://schemas.microsoft.com/office/drawing/2014/main" val="2290733305"/>
                  </a:ext>
                </a:extLst>
              </a:tr>
            </a:tbl>
          </a:graphicData>
        </a:graphic>
      </p:graphicFrame>
      <p:sp>
        <p:nvSpPr>
          <p:cNvPr id="7" name="ZoneTexte 6"/>
          <p:cNvSpPr txBox="1"/>
          <p:nvPr/>
        </p:nvSpPr>
        <p:spPr>
          <a:xfrm>
            <a:off x="1233708" y="1518346"/>
            <a:ext cx="7560840" cy="338554"/>
          </a:xfrm>
          <a:prstGeom prst="rect">
            <a:avLst/>
          </a:prstGeom>
          <a:noFill/>
        </p:spPr>
        <p:txBody>
          <a:bodyPr wrap="square" rtlCol="0">
            <a:spAutoFit/>
          </a:bodyPr>
          <a:lstStyle/>
          <a:p>
            <a:r>
              <a:rPr lang="fr-FR" sz="1600" dirty="0" smtClean="0">
                <a:solidFill>
                  <a:srgbClr val="2B2E75"/>
                </a:solidFill>
              </a:rPr>
              <a:t>Historique des candidatures individuelles – PRAF campagne septembre 2022</a:t>
            </a:r>
            <a:endParaRPr lang="fr-FR" sz="1600" dirty="0">
              <a:solidFill>
                <a:srgbClr val="2B2E75"/>
              </a:solidFill>
            </a:endParaRPr>
          </a:p>
        </p:txBody>
      </p:sp>
    </p:spTree>
    <p:extLst>
      <p:ext uri="{BB962C8B-B14F-4D97-AF65-F5344CB8AC3E}">
        <p14:creationId xmlns:p14="http://schemas.microsoft.com/office/powerpoint/2010/main" val="3306797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750" b="0" i="0" u="none" strike="noStrike" kern="1200" cap="all" spc="0" normalizeH="0" baseline="0" noProof="0" smtClean="0">
                <a:ln>
                  <a:noFill/>
                </a:ln>
                <a:solidFill>
                  <a:srgbClr val="000091"/>
                </a:solidFill>
                <a:effectLst/>
                <a:uLnTx/>
                <a:uFillTx/>
                <a:latin typeface="Arial Medium" charset="0"/>
              </a:rPr>
              <a:t>lundi 26 juin 2023</a:t>
            </a:r>
            <a:endParaRPr kumimoji="0" lang="fr-FR" sz="750" b="0" i="0" u="none" strike="noStrike" kern="1200" cap="all" spc="0" normalizeH="0" baseline="0" noProof="0" dirty="0">
              <a:ln>
                <a:noFill/>
              </a:ln>
              <a:solidFill>
                <a:srgbClr val="000091"/>
              </a:solidFill>
              <a:effectLst/>
              <a:uLnTx/>
              <a:uFillTx/>
              <a:latin typeface="Arial Medium" charset="0"/>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0" i="0" u="none" strike="noStrike" kern="1200" cap="none" spc="0" normalizeH="0" baseline="0" noProof="0" smtClean="0">
                <a:ln>
                  <a:noFill/>
                </a:ln>
                <a:solidFill>
                  <a:srgbClr val="000091"/>
                </a:solidFill>
                <a:effectLst/>
                <a:uLnTx/>
                <a:uFillTx/>
                <a:latin typeface="Arial Medium"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750" b="0" i="0" u="none" strike="noStrike" kern="1200" cap="none" spc="0" normalizeH="0" baseline="0" noProof="0" dirty="0">
              <a:ln>
                <a:noFill/>
              </a:ln>
              <a:solidFill>
                <a:srgbClr val="000091"/>
              </a:solidFill>
              <a:effectLst/>
              <a:uLnTx/>
              <a:uFillTx/>
              <a:latin typeface="Arial Medium" charset="0"/>
            </a:endParaRPr>
          </a:p>
        </p:txBody>
      </p:sp>
      <p:sp>
        <p:nvSpPr>
          <p:cNvPr id="8" name="ZoneTexte 7"/>
          <p:cNvSpPr txBox="1"/>
          <p:nvPr/>
        </p:nvSpPr>
        <p:spPr>
          <a:xfrm>
            <a:off x="827584" y="195486"/>
            <a:ext cx="7632848" cy="64633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fr-FR" altLang="fr-FR" sz="1800" b="0" i="0" u="none" strike="noStrike" kern="1200" cap="none" spc="0" normalizeH="0" baseline="0" noProof="0" dirty="0">
                <a:ln>
                  <a:noFill/>
                </a:ln>
                <a:solidFill>
                  <a:srgbClr val="2B2E75"/>
                </a:solidFill>
                <a:effectLst/>
                <a:uLnTx/>
                <a:uFillTx/>
                <a:latin typeface="Arial" charset="0"/>
                <a:ea typeface="Arial" charset="0"/>
                <a:cs typeface="Arial" charset="0"/>
              </a:rPr>
              <a:t>Premiers éléments de bilan académique de la formation 2022-2023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sp>
        <p:nvSpPr>
          <p:cNvPr id="5" name="ZoneTexte 4"/>
          <p:cNvSpPr txBox="1"/>
          <p:nvPr/>
        </p:nvSpPr>
        <p:spPr>
          <a:xfrm>
            <a:off x="1403648" y="1395816"/>
            <a:ext cx="748883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2B2E75"/>
                </a:solidFill>
                <a:effectLst/>
                <a:uLnTx/>
                <a:uFillTx/>
                <a:latin typeface="Arial"/>
                <a:ea typeface="+mn-ea"/>
                <a:cs typeface="+mn-cs"/>
              </a:rPr>
              <a:t>Formations d’Initiative Locale - FIL</a:t>
            </a:r>
            <a:endParaRPr kumimoji="0" lang="fr-FR" sz="1800" b="1" i="0" u="none" strike="noStrike" kern="1200" cap="none" spc="0" normalizeH="0" baseline="0" noProof="0" dirty="0">
              <a:ln>
                <a:noFill/>
              </a:ln>
              <a:solidFill>
                <a:srgbClr val="2B2E75"/>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3" name="Tableau 2"/>
          <p:cNvGraphicFramePr>
            <a:graphicFrameLocks noGrp="1"/>
          </p:cNvGraphicFramePr>
          <p:nvPr>
            <p:extLst/>
          </p:nvPr>
        </p:nvGraphicFramePr>
        <p:xfrm>
          <a:off x="6264000" y="1518481"/>
          <a:ext cx="2772656" cy="3141501"/>
        </p:xfrm>
        <a:graphic>
          <a:graphicData uri="http://schemas.openxmlformats.org/drawingml/2006/table">
            <a:tbl>
              <a:tblPr/>
              <a:tblGrid>
                <a:gridCol w="2772656">
                  <a:extLst>
                    <a:ext uri="{9D8B030D-6E8A-4147-A177-3AD203B41FA5}">
                      <a16:colId xmlns:a16="http://schemas.microsoft.com/office/drawing/2014/main" val="1955405890"/>
                    </a:ext>
                  </a:extLst>
                </a:gridCol>
              </a:tblGrid>
              <a:tr h="3141501">
                <a:tc>
                  <a:txBody>
                    <a:bodyPr/>
                    <a:lstStyle/>
                    <a:p>
                      <a:r>
                        <a:rPr lang="fr-FR" dirty="0" smtClean="0"/>
                        <a:t>77 : 70 demandes</a:t>
                      </a:r>
                    </a:p>
                    <a:p>
                      <a:r>
                        <a:rPr lang="fr-FR" dirty="0" smtClean="0"/>
                        <a:t>93 : 62 demandes</a:t>
                      </a:r>
                    </a:p>
                    <a:p>
                      <a:r>
                        <a:rPr lang="fr-FR" dirty="0" smtClean="0"/>
                        <a:t>94 : 52 demandes</a:t>
                      </a:r>
                    </a:p>
                    <a:p>
                      <a:endParaRPr lang="fr-FR" dirty="0" smtClean="0"/>
                    </a:p>
                    <a:p>
                      <a:r>
                        <a:rPr lang="fr-FR" b="1" dirty="0" smtClean="0"/>
                        <a:t>184 demandes validées à toutes les échelles </a:t>
                      </a:r>
                      <a:r>
                        <a:rPr lang="fr-FR" dirty="0" smtClean="0"/>
                        <a:t>(établissement, inter-établissements, REP, service académique)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85180049"/>
                  </a:ext>
                </a:extLst>
              </a:tr>
            </a:tbl>
          </a:graphicData>
        </a:graphic>
      </p:graphicFrame>
      <p:graphicFrame>
        <p:nvGraphicFramePr>
          <p:cNvPr id="9" name="Graphique 8"/>
          <p:cNvGraphicFramePr>
            <a:graphicFrameLocks/>
          </p:cNvGraphicFramePr>
          <p:nvPr>
            <p:extLst/>
          </p:nvPr>
        </p:nvGraphicFramePr>
        <p:xfrm>
          <a:off x="1547824" y="1779662"/>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5142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1_MINISTÈRIEL">
  <a:themeElements>
    <a:clrScheme name="AEFC">
      <a:dk1>
        <a:srgbClr val="000000"/>
      </a:dk1>
      <a:lt1>
        <a:sysClr val="window" lastClr="FFFFFF"/>
      </a:lt1>
      <a:dk2>
        <a:srgbClr val="FFFFFF"/>
      </a:dk2>
      <a:lt2>
        <a:srgbClr val="EEECE1"/>
      </a:lt2>
      <a:accent1>
        <a:srgbClr val="2A2879"/>
      </a:accent1>
      <a:accent2>
        <a:srgbClr val="AEC3E7"/>
      </a:accent2>
      <a:accent3>
        <a:srgbClr val="FFCC00"/>
      </a:accent3>
      <a:accent4>
        <a:srgbClr val="E57EB1"/>
      </a:accent4>
      <a:accent5>
        <a:srgbClr val="FFF8E6"/>
      </a:accent5>
      <a:accent6>
        <a:srgbClr val="6CBEC0"/>
      </a:accent6>
      <a:hlink>
        <a:srgbClr val="0000FF"/>
      </a:hlink>
      <a:folHlink>
        <a:srgbClr val="80008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5D57C802836FCB44B44B7372FB2B7972" ma:contentTypeVersion="2" ma:contentTypeDescription="Crée un document." ma:contentTypeScope="" ma:versionID="5a60f89c127121cb1fddd53ae7c254b1">
  <xsd:schema xmlns:xsd="http://www.w3.org/2001/XMLSchema" xmlns:xs="http://www.w3.org/2001/XMLSchema" xmlns:p="http://schemas.microsoft.com/office/2006/metadata/properties" xmlns:ns2="2c7ddd52-0a06-43b1-a35c-dcb15ea2e3f4" targetNamespace="http://schemas.microsoft.com/office/2006/metadata/properties" ma:root="true" ma:fieldsID="d5f738a9b3eb3c0a5db9868b5f12e787" ns2:_="">
    <xsd:import namespace="2c7ddd52-0a06-43b1-a35c-dcb15ea2e3f4"/>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d52-0a06-43b1-a35c-dcb15ea2e3f4"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scription0 xmlns="2c7ddd52-0a06-43b1-a35c-dcb15ea2e3f4">Gabarit powerpoint MENJ</Description0>
  </documentManagement>
</p:properties>
</file>

<file path=customXml/itemProps1.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2.xml><?xml version="1.0" encoding="utf-8"?>
<ds:datastoreItem xmlns:ds="http://schemas.openxmlformats.org/officeDocument/2006/customXml" ds:itemID="{8372BEA4-A762-4CC8-ADD6-932E44D609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d52-0a06-43b1-a35c-dcb15ea2e3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B279A5-87A2-445D-95C3-916EB9C5F0E3}">
  <ds:schemaRef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terms/"/>
    <ds:schemaRef ds:uri="2c7ddd52-0a06-43b1-a35c-dcb15ea2e3f4"/>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MINISTÈRIEL</Template>
  <TotalTime>5188</TotalTime>
  <Words>2091</Words>
  <Application>Microsoft Office PowerPoint</Application>
  <PresentationFormat>Affichage à l'écran (16:9)</PresentationFormat>
  <Paragraphs>749</Paragraphs>
  <Slides>30</Slides>
  <Notes>30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30</vt:i4>
      </vt:variant>
    </vt:vector>
  </HeadingPairs>
  <TitlesOfParts>
    <vt:vector size="37" baseType="lpstr">
      <vt:lpstr>Arial</vt:lpstr>
      <vt:lpstr>Arial Medium</vt:lpstr>
      <vt:lpstr>Arial Unicode MS</vt:lpstr>
      <vt:lpstr>Calibri</vt:lpstr>
      <vt:lpstr>Marianne</vt:lpstr>
      <vt:lpstr>MINISTÈRIEL</vt:lpstr>
      <vt:lpstr>1_MINISTÈRIEL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Stephanie Naccache-Goaer</cp:lastModifiedBy>
  <cp:revision>299</cp:revision>
  <cp:lastPrinted>2022-01-24T17:34:39Z</cp:lastPrinted>
  <dcterms:created xsi:type="dcterms:W3CDTF">2020-03-05T15:21:24Z</dcterms:created>
  <dcterms:modified xsi:type="dcterms:W3CDTF">2023-06-12T14:03:18Z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ies>
</file>